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2" autoAdjust="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1531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BAC9-2F48-C543-B753-85CF253E39C5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03EB1-31EC-7E41-BD7F-9C6C6E945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A4251-F5FB-D545-B983-0EA6AEB38F8E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1DB2D-A524-EA4D-A2B7-A2D803A2C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9BA09-A05F-5B4D-9C96-105D39605C86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2F13-194A-744D-BC98-2A873190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Rhetorical Modes </a:t>
            </a:r>
            <a:br>
              <a:rPr lang="en-US" dirty="0"/>
            </a:br>
            <a:r>
              <a:rPr lang="en-US" dirty="0"/>
              <a:t>(Patterns of Development)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92100" y="16129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Rhetorica</a:t>
                      </a:r>
                      <a:r>
                        <a:rPr lang="en-US" sz="3200" baseline="0" dirty="0"/>
                        <a:t>l Mode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detail what a person, place or object is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relate an 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r>
                        <a:rPr lang="en-US" sz="2400" dirty="0"/>
                        <a:t>Illustration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</a:t>
                      </a:r>
                      <a:r>
                        <a:rPr lang="en-US" sz="2400" baseline="0" dirty="0"/>
                        <a:t> provide specific instances or examples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820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0820">
                <a:tc>
                  <a:txBody>
                    <a:bodyPr/>
                    <a:lstStyle/>
                    <a:p>
                      <a:r>
                        <a:rPr lang="en-US" dirty="0"/>
                        <a:t>Rhetorical Modes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042">
                <a:tc>
                  <a:txBody>
                    <a:bodyPr/>
                    <a:lstStyle/>
                    <a:p>
                      <a:r>
                        <a:rPr lang="en-US" sz="2400" dirty="0"/>
                        <a:t>Division-Classification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divide something into parts or to group related things into categories.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5240">
                <a:tc>
                  <a:txBody>
                    <a:bodyPr/>
                    <a:lstStyle/>
                    <a:p>
                      <a:r>
                        <a:rPr lang="en-US" sz="2400" dirty="0"/>
                        <a:t>Process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explain how something happens or how something is done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904">
                <a:tc>
                  <a:txBody>
                    <a:bodyPr/>
                    <a:lstStyle/>
                    <a:p>
                      <a:r>
                        <a:rPr lang="en-US" sz="2400" dirty="0"/>
                        <a:t>Comparison/Contrast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point out</a:t>
                      </a:r>
                      <a:r>
                        <a:rPr lang="en-US" sz="2400" baseline="0" dirty="0"/>
                        <a:t> similarities and/or dissimilarities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 fontScale="90000"/>
          </a:bodyPr>
          <a:lstStyle/>
          <a:p>
            <a:r>
              <a:rPr lang="en-US" dirty="0"/>
              <a:t>Modes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57300"/>
          <a:ext cx="82296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r>
                        <a:rPr lang="en-US" sz="2400" dirty="0"/>
                        <a:t>Rhetorical Modes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860">
                <a:tc>
                  <a:txBody>
                    <a:bodyPr/>
                    <a:lstStyle/>
                    <a:p>
                      <a:r>
                        <a:rPr lang="en-US" sz="2400" dirty="0"/>
                        <a:t>Cause-Effect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analyze</a:t>
                      </a:r>
                      <a:r>
                        <a:rPr lang="en-US" sz="2400" baseline="0" dirty="0"/>
                        <a:t> reasons and consequences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840"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explain the meaning of</a:t>
                      </a:r>
                      <a:r>
                        <a:rPr lang="en-US" sz="2400" baseline="0" dirty="0"/>
                        <a:t> a term or concept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4180">
                <a:tc>
                  <a:txBody>
                    <a:bodyPr/>
                    <a:lstStyle/>
                    <a:p>
                      <a:r>
                        <a:rPr lang="en-US" sz="2400" dirty="0"/>
                        <a:t>Argumentation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win people over to a point of 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95928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1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2400" dirty="0"/>
                        <a:t>Rhetorical</a:t>
                      </a:r>
                      <a:r>
                        <a:rPr lang="en-US" sz="2400" baseline="0" dirty="0"/>
                        <a:t> Modes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Evidence Generated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963"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Details about a child who,</a:t>
                      </a:r>
                      <a:r>
                        <a:rPr lang="en-US" sz="2000" baseline="0" dirty="0"/>
                        <a:t> while being babysat, was badly hurt playing on a backyard swing.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200">
                <a:tc>
                  <a:txBody>
                    <a:bodyPr/>
                    <a:lstStyle/>
                    <a:p>
                      <a:r>
                        <a:rPr lang="en-US" sz="2000" dirty="0"/>
                        <a:t>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Story about the time a friend babysat a child who became</a:t>
                      </a:r>
                      <a:r>
                        <a:rPr lang="en-US" sz="2000" baseline="0" dirty="0"/>
                        <a:t> seriously ill and whose condition was worsened by the babysitter’s remedies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4819">
                <a:tc>
                  <a:txBody>
                    <a:bodyPr/>
                    <a:lstStyle/>
                    <a:p>
                      <a:r>
                        <a:rPr lang="en-US" sz="2000" dirty="0"/>
                        <a:t>Illustration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Examples of potential babysitting problems: an infant who rolls off a changing table ; a toddler who sticks objects into  an</a:t>
                      </a:r>
                      <a:r>
                        <a:rPr lang="en-US" sz="2000" baseline="0" dirty="0"/>
                        <a:t>  electric outlet; a school-age child who is bitten by a neighborhood dog.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3697">
                <a:tc>
                  <a:txBody>
                    <a:bodyPr/>
                    <a:lstStyle/>
                    <a:p>
                      <a:r>
                        <a:rPr lang="en-US" sz="2000" dirty="0"/>
                        <a:t>Division-classification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typical babysitting evening divided into stages:</a:t>
                      </a:r>
                      <a:r>
                        <a:rPr lang="en-US" baseline="0" dirty="0"/>
                        <a:t> playing with the kids; putting them to bed; dealing with their nighttime fears once they’re in bed.   Classify the different types of fears…</a:t>
                      </a:r>
                    </a:p>
                    <a:p>
                      <a:endParaRPr lang="en-US" baseline="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8900"/>
          <a:ext cx="8229600" cy="63666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2400" dirty="0"/>
                        <a:t>Rhetorical Modes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Evidence Generated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974">
                <a:tc>
                  <a:txBody>
                    <a:bodyPr/>
                    <a:lstStyle/>
                    <a:p>
                      <a:r>
                        <a:rPr lang="en-US" dirty="0"/>
                        <a:t>Process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Step-by-step</a:t>
                      </a:r>
                      <a:r>
                        <a:rPr lang="en-US" baseline="0" dirty="0"/>
                        <a:t> account of what a babysitter should do if a child becomes ill.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626">
                <a:tc>
                  <a:txBody>
                    <a:bodyPr/>
                    <a:lstStyle/>
                    <a:p>
                      <a:r>
                        <a:rPr lang="en-US" dirty="0"/>
                        <a:t>Comparison-contrast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Contrast between two babysitters:</a:t>
                      </a:r>
                      <a:r>
                        <a:rPr lang="en-US" baseline="0" dirty="0"/>
                        <a:t> one well prepared, the other unprepared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0152">
                <a:tc>
                  <a:txBody>
                    <a:bodyPr/>
                    <a:lstStyle/>
                    <a:p>
                      <a:r>
                        <a:rPr lang="en-US" dirty="0"/>
                        <a:t>Cause</a:t>
                      </a:r>
                      <a:r>
                        <a:rPr lang="en-US" baseline="0" dirty="0"/>
                        <a:t> and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Why children have</a:t>
                      </a:r>
                      <a:r>
                        <a:rPr lang="en-US" baseline="0" dirty="0"/>
                        <a:t> temper tantrums; the effect of such tantrums on an unskilled babysitter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4748"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is meant by a skilled babysitter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970">
                <a:tc>
                  <a:txBody>
                    <a:bodyPr/>
                    <a:lstStyle/>
                    <a:p>
                      <a:r>
                        <a:rPr lang="en-US" dirty="0"/>
                        <a:t>Argumentation-persuasion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proposal for a babysitting</a:t>
                      </a:r>
                      <a:r>
                        <a:rPr lang="en-US" baseline="0" dirty="0"/>
                        <a:t> training program to be offered by the local community center.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870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Citation</a:t>
            </a:r>
            <a:r>
              <a:rPr lang="en-US" i="1" dirty="0"/>
              <a:t>: </a:t>
            </a:r>
            <a:r>
              <a:rPr lang="en-US" dirty="0" err="1"/>
              <a:t>Nadel</a:t>
            </a:r>
            <a:r>
              <a:rPr lang="en-US" dirty="0"/>
              <a:t>, </a:t>
            </a:r>
            <a:r>
              <a:rPr lang="en-US" dirty="0" err="1"/>
              <a:t>Langan</a:t>
            </a:r>
            <a:r>
              <a:rPr lang="en-US" dirty="0"/>
              <a:t>, </a:t>
            </a:r>
            <a:r>
              <a:rPr lang="en-US" dirty="0" err="1"/>
              <a:t>Comodromos</a:t>
            </a:r>
            <a:r>
              <a:rPr lang="en-US" dirty="0"/>
              <a:t>. </a:t>
            </a:r>
            <a:r>
              <a:rPr lang="en-US" i="1"/>
              <a:t>The </a:t>
            </a:r>
            <a:r>
              <a:rPr lang="en-US" i="1" dirty="0"/>
              <a:t>Longman Writer Seventh Edition </a:t>
            </a:r>
            <a:r>
              <a:rPr lang="en-US" i="1"/>
              <a:t>2007.</a:t>
            </a:r>
            <a:r>
              <a:rPr lang="en-US"/>
              <a:t> 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318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Rhetorical Modes  (Patterns of Development)</vt:lpstr>
      <vt:lpstr>Modes</vt:lpstr>
      <vt:lpstr>Modes</vt:lpstr>
      <vt:lpstr>PowerPoint Presentation</vt:lpstr>
      <vt:lpstr>PowerPoint Presentation</vt:lpstr>
      <vt:lpstr>PowerPoint Presentation</vt:lpstr>
    </vt:vector>
  </TitlesOfParts>
  <Company>Haltom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Modes  (Patterns of Development)</dc:title>
  <dc:creator>Reese Pierce</dc:creator>
  <cp:lastModifiedBy>Rose Johnson</cp:lastModifiedBy>
  <cp:revision>5</cp:revision>
  <dcterms:created xsi:type="dcterms:W3CDTF">2010-11-16T15:14:42Z</dcterms:created>
  <dcterms:modified xsi:type="dcterms:W3CDTF">2020-10-07T19:56:06Z</dcterms:modified>
</cp:coreProperties>
</file>