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64" r:id="rId5"/>
    <p:sldId id="341" r:id="rId6"/>
    <p:sldId id="340" r:id="rId7"/>
    <p:sldId id="3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ghlineschools.org/departments/student-support/bullying-civil-rights-sexual-harrassment" TargetMode="External"/><Relationship Id="rId2" Type="http://schemas.openxmlformats.org/officeDocument/2006/relationships/hyperlink" Target="https://www.wisc-online.com/learn/career-clusters/business-management-and-administration/manu215/sexual-harassment-the-three-typ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 illustrations">
            <a:extLst>
              <a:ext uri="{FF2B5EF4-FFF2-40B4-BE49-F238E27FC236}">
                <a16:creationId xmlns:a16="http://schemas.microsoft.com/office/drawing/2014/main" id="{46768272-0F6A-4E58-A45C-F10D015D8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sz="6800" dirty="0"/>
              <a:t>Welcome to advisory!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February 09 &amp; 10</a:t>
            </a:r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2C56-1EB3-41FB-BD28-D53274E6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&amp; 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02EC09-F112-4A9A-8964-89483A6C4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Gathering: How would you characterize this school’s general environment for you? Supportive, neutral, negative, something else? Why do you feel the way you do?</a:t>
            </a:r>
          </a:p>
          <a:p>
            <a:endParaRPr lang="en-US" sz="2800" dirty="0"/>
          </a:p>
          <a:p>
            <a:r>
              <a:rPr lang="en-US" sz="2800" dirty="0"/>
              <a:t>Announcements: Want to sign up for the World Language Proficiency test? Deadline is tomorrow!!!!</a:t>
            </a:r>
          </a:p>
        </p:txBody>
      </p:sp>
    </p:spTree>
    <p:extLst>
      <p:ext uri="{BB962C8B-B14F-4D97-AF65-F5344CB8AC3E}">
        <p14:creationId xmlns:p14="http://schemas.microsoft.com/office/powerpoint/2010/main" val="38799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9BAF-B40D-4D44-8CD7-C5DD59DA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9006"/>
          </a:xfrm>
        </p:spPr>
        <p:txBody>
          <a:bodyPr/>
          <a:lstStyle/>
          <a:p>
            <a:r>
              <a:rPr lang="en-US" dirty="0"/>
              <a:t>Sexual Harassment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5B9AA-BD8A-403D-9001-A3D9A433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1600"/>
            <a:ext cx="10058400" cy="484380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1800" dirty="0">
                <a:hlinkClick r:id="rId2"/>
              </a:rPr>
              <a:t>https://www.wisc-online.com/learn/career-clusters/business-management-and-administration/manu215/sexual-harassment-the-three-types</a:t>
            </a:r>
            <a:r>
              <a:rPr lang="en-US" sz="1800" dirty="0"/>
              <a:t> </a:t>
            </a:r>
          </a:p>
          <a:p>
            <a:r>
              <a:rPr lang="en-US" sz="1800" dirty="0"/>
              <a:t>Take a mental audit of your own behaviors &amp; actions at school. Do any of them come close to the behaviors in this training? Have you witness other student’s behavior coming close or violating these guidelines?</a:t>
            </a:r>
          </a:p>
          <a:p>
            <a:r>
              <a:rPr lang="en-US" sz="1800" dirty="0"/>
              <a:t>The definitions around sexual harassment can also extend to other types of bullying or harassment. Many places are already not distinguishing between sexual and other types of harassment. </a:t>
            </a:r>
          </a:p>
          <a:p>
            <a:r>
              <a:rPr lang="en-US" sz="1800" dirty="0"/>
              <a:t>Keys to remember: do not do the behavior if you would not do it in front of loved ones, would not want to be quoted in national news, think it would make others uncomfortable.</a:t>
            </a:r>
          </a:p>
          <a:p>
            <a:r>
              <a:rPr lang="en-US" sz="1800" dirty="0"/>
              <a:t>You can report if you are being harassed or bullied at school or work.</a:t>
            </a:r>
          </a:p>
          <a:p>
            <a:r>
              <a:rPr lang="en-US" sz="1800" dirty="0">
                <a:hlinkClick r:id="rId3"/>
              </a:rPr>
              <a:t>https://www.highlineschools.org/departments/student-support/bullying-civil-rights-sexual-harrassment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76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6FFA-5DA6-43A3-8C7F-CF2F79A3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Conferring &amp; work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3B50-B67C-4121-9CBA-EA2A25CDD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Meet with me about your 2</a:t>
            </a:r>
            <a:r>
              <a:rPr lang="en-US" sz="3600" baseline="30000" dirty="0"/>
              <a:t>nd</a:t>
            </a:r>
            <a:r>
              <a:rPr lang="en-US" sz="3600" dirty="0"/>
              <a:t> semester courses.</a:t>
            </a:r>
          </a:p>
          <a:p>
            <a:endParaRPr lang="en-US" sz="3600" dirty="0"/>
          </a:p>
          <a:p>
            <a:r>
              <a:rPr lang="en-US" sz="3600" dirty="0"/>
              <a:t>Do work for your classes! If you don’t have work, you can read ahead for CGI.</a:t>
            </a:r>
          </a:p>
        </p:txBody>
      </p:sp>
    </p:spTree>
    <p:extLst>
      <p:ext uri="{BB962C8B-B14F-4D97-AF65-F5344CB8AC3E}">
        <p14:creationId xmlns:p14="http://schemas.microsoft.com/office/powerpoint/2010/main" val="2535940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{3068CFE3-7500-4A3E-8F50-854A13043D9B}tf11531919_win32</Template>
  <TotalTime>1959</TotalTime>
  <Words>247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Avenir Next LT Pro</vt:lpstr>
      <vt:lpstr>Avenir Next LT Pro Light</vt:lpstr>
      <vt:lpstr>Calibri</vt:lpstr>
      <vt:lpstr>Garamond</vt:lpstr>
      <vt:lpstr>SavonVTI</vt:lpstr>
      <vt:lpstr>Welcome to advisory!</vt:lpstr>
      <vt:lpstr>Gathering &amp; announcements</vt:lpstr>
      <vt:lpstr>Sexual Harassment </vt:lpstr>
      <vt:lpstr>Academic Conferring &amp; work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advisory!</dc:title>
  <dc:creator>Rose Johnson</dc:creator>
  <cp:lastModifiedBy>Rose Johnson</cp:lastModifiedBy>
  <cp:revision>31</cp:revision>
  <dcterms:created xsi:type="dcterms:W3CDTF">2021-09-03T00:33:51Z</dcterms:created>
  <dcterms:modified xsi:type="dcterms:W3CDTF">2022-02-09T23:34:57Z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