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64" r:id="rId5"/>
    <p:sldId id="341" r:id="rId6"/>
    <p:sldId id="280" r:id="rId7"/>
    <p:sldId id="340" r:id="rId8"/>
    <p:sldId id="282" r:id="rId9"/>
    <p:sldId id="34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DBDFE-DD3D-4291-A404-1B97A83A6EA8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6DE3-4E01-4AFD-AD42-42312842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6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87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0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8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3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8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2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6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10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oundcloud.com/kuow/radioactive-interview-example" TargetMode="External"/><Relationship Id="rId2" Type="http://schemas.openxmlformats.org/officeDocument/2006/relationships/hyperlink" Target="https://www.youtube.com/watch?v=OIMGPlH4XP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.virginia.edu/ElevatorPitch" TargetMode="External"/><Relationship Id="rId2" Type="http://schemas.openxmlformats.org/officeDocument/2006/relationships/hyperlink" Target="https://youtu.be/Lb0Yz_5ZYz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ower illustrations">
            <a:extLst>
              <a:ext uri="{FF2B5EF4-FFF2-40B4-BE49-F238E27FC236}">
                <a16:creationId xmlns:a16="http://schemas.microsoft.com/office/drawing/2014/main" id="{46768272-0F6A-4E58-A45C-F10D015D89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sz="6800" dirty="0"/>
              <a:t>Welcome to advisory!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January 19 &amp; 20</a:t>
            </a:r>
            <a:endParaRPr lang="en-US" sz="18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02C56-1EB3-41FB-BD28-D53274E6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Nominate a peer for CLASSIES!!!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5E0DECA-74D3-4A9A-B872-7FE67175C7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1156" y="2103438"/>
            <a:ext cx="3849687" cy="38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96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689D-49D5-489A-89AD-86E4C5AE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 Skills day: informational interviews and networking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03BDE-C3B8-4AA1-8849-7842B2DED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222222"/>
                </a:solidFill>
                <a:latin typeface="Arial" panose="020B0604020202020204" pitchFamily="34" charset="0"/>
              </a:rPr>
              <a:t>- What is the most difficult part of talking to someone you don’t already know?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533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9BAF-B40D-4D44-8CD7-C5DD59DA6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5B9AA-BD8A-403D-9001-A3D9A4335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35837"/>
            <a:ext cx="10058400" cy="4416907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Question practice</a:t>
            </a:r>
          </a:p>
          <a:p>
            <a:r>
              <a:rPr lang="en-US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Interview starters &amp; stoppers</a:t>
            </a:r>
          </a:p>
          <a:p>
            <a:r>
              <a:rPr lang="en-US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https://www.youtube.com/watch?v=OIMGPlH4XPo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https://soundcloud.com/kuow/radioactive-interview-example</a:t>
            </a:r>
            <a:r>
              <a:rPr lang="en-US" dirty="0"/>
              <a:t> </a:t>
            </a:r>
          </a:p>
          <a:p>
            <a:r>
              <a:rPr lang="en-US" dirty="0"/>
              <a:t>Practice interviews using voice memo: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“What’s a challenge or problem you’ve overcome and how did you overcome it?”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Reflection: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questions worked well to get interesting answers?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was challenging?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other questions do you have about interviewing?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would you do differently next time you did an interview?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6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31311-C4D3-4A3C-A0C1-056ACAA12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EE1B7-F134-4FC7-991D-93CBBFE87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Have an “elevator pitch” ready for networking events.</a:t>
            </a:r>
          </a:p>
          <a:p>
            <a:r>
              <a:rPr lang="en-US" sz="2400" dirty="0"/>
              <a:t>The concept of an elevator pitch is that it is a short but impactful speech in which you are trying to get something. It could be a job, an investment, advice, a longer meeting or anything else.</a:t>
            </a:r>
          </a:p>
          <a:p>
            <a:r>
              <a:rPr lang="en-US" sz="2400" dirty="0"/>
              <a:t>Resources:</a:t>
            </a:r>
          </a:p>
          <a:p>
            <a:r>
              <a:rPr lang="en-US" sz="2400" dirty="0">
                <a:hlinkClick r:id="rId2"/>
              </a:rPr>
              <a:t>https://youtu.be/Lb0Yz_5ZYzI</a:t>
            </a:r>
            <a:r>
              <a:rPr lang="en-US" sz="2400" dirty="0"/>
              <a:t> </a:t>
            </a:r>
          </a:p>
          <a:p>
            <a:r>
              <a:rPr lang="en-US" sz="2400" dirty="0">
                <a:hlinkClick r:id="rId3"/>
              </a:rPr>
              <a:t>https://career.virginia.edu/ElevatorPitch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181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8E6FE-55EF-44B3-BBAA-1FE10C93D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choice!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F508D-0D80-4278-A9CC-4AB246854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Either create questions for a potential mentor</a:t>
            </a:r>
          </a:p>
          <a:p>
            <a:r>
              <a:rPr lang="en-US" sz="2400" dirty="0"/>
              <a:t>Draft a pitch to get a mentor</a:t>
            </a:r>
          </a:p>
          <a:p>
            <a:r>
              <a:rPr lang="en-US" sz="2400" dirty="0"/>
              <a:t>Practice interview skills</a:t>
            </a:r>
          </a:p>
        </p:txBody>
      </p:sp>
    </p:spTree>
    <p:extLst>
      <p:ext uri="{BB962C8B-B14F-4D97-AF65-F5344CB8AC3E}">
        <p14:creationId xmlns:p14="http://schemas.microsoft.com/office/powerpoint/2010/main" val="2063030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6">
    <a:dk1>
      <a:sysClr val="windowText" lastClr="000000"/>
    </a:dk1>
    <a:lt1>
      <a:sysClr val="window" lastClr="FFFFFF"/>
    </a:lt1>
    <a:dk2>
      <a:srgbClr val="121316"/>
    </a:dk2>
    <a:lt2>
      <a:srgbClr val="FEFCF7"/>
    </a:lt2>
    <a:accent1>
      <a:srgbClr val="8394A4"/>
    </a:accent1>
    <a:accent2>
      <a:srgbClr val="65739F"/>
    </a:accent2>
    <a:accent3>
      <a:srgbClr val="B2AC8A"/>
    </a:accent3>
    <a:accent4>
      <a:srgbClr val="879BB3"/>
    </a:accent4>
    <a:accent5>
      <a:srgbClr val="D7B579"/>
    </a:accent5>
    <a:accent6>
      <a:srgbClr val="8A9B89"/>
    </a:accent6>
    <a:hlink>
      <a:srgbClr val="85C4D2"/>
    </a:hlink>
    <a:folHlink>
      <a:srgbClr val="8E8CA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259D436-C82E-43E0-8A01-53DF9CED60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91CDEB-92ED-41DC-BF33-2916A76876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6BCBFB-BBC7-42F1-95CD-058E172363A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{3068CFE3-7500-4A3E-8F50-854A13043D9B}tf11531919_win32</Template>
  <TotalTime>1667</TotalTime>
  <Words>220</Words>
  <Application>Microsoft Office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Next LT Pro</vt:lpstr>
      <vt:lpstr>Avenir Next LT Pro Light</vt:lpstr>
      <vt:lpstr>Calibri</vt:lpstr>
      <vt:lpstr>Garamond</vt:lpstr>
      <vt:lpstr>Symbol</vt:lpstr>
      <vt:lpstr>SavonVTI</vt:lpstr>
      <vt:lpstr>Welcome to advisory!</vt:lpstr>
      <vt:lpstr>Nominate a peer for CLASSIES!!!</vt:lpstr>
      <vt:lpstr>Mentor Skills day: informational interviews and networking</vt:lpstr>
      <vt:lpstr>Interview Skills</vt:lpstr>
      <vt:lpstr>Networking</vt:lpstr>
      <vt:lpstr>Student choice!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advisory!</dc:title>
  <dc:creator>Rose Johnson</dc:creator>
  <cp:lastModifiedBy>Rose Johnson</cp:lastModifiedBy>
  <cp:revision>29</cp:revision>
  <dcterms:created xsi:type="dcterms:W3CDTF">2021-09-03T00:33:51Z</dcterms:created>
  <dcterms:modified xsi:type="dcterms:W3CDTF">2022-01-19T19:30:56Z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