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64" r:id="rId5"/>
    <p:sldId id="280" r:id="rId6"/>
    <p:sldId id="275" r:id="rId7"/>
    <p:sldId id="283" r:id="rId8"/>
    <p:sldId id="284"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39" d="100"/>
          <a:sy n="39" d="100"/>
        </p:scale>
        <p:origin x="88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D8366-6275-4C50-B141-DF36B6E476AE}"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CFAAD3C3-E98D-4E46-A798-C198633EF06A}">
      <dgm:prSet/>
      <dgm:spPr/>
      <dgm:t>
        <a:bodyPr/>
        <a:lstStyle/>
        <a:p>
          <a:r>
            <a:rPr lang="en-US" b="0" i="0" dirty="0"/>
            <a:t>access </a:t>
          </a:r>
          <a:endParaRPr lang="en-US" dirty="0"/>
        </a:p>
      </dgm:t>
    </dgm:pt>
    <dgm:pt modelId="{0F95B2D9-C5FC-4A59-B641-D63A6B6B4980}" type="parTrans" cxnId="{DA9A90D3-A3C0-4969-80A8-DF189E9AD768}">
      <dgm:prSet/>
      <dgm:spPr/>
      <dgm:t>
        <a:bodyPr/>
        <a:lstStyle/>
        <a:p>
          <a:endParaRPr lang="en-US"/>
        </a:p>
      </dgm:t>
    </dgm:pt>
    <dgm:pt modelId="{B1A2F3D0-AD7F-494D-955F-3CF207A72D36}" type="sibTrans" cxnId="{DA9A90D3-A3C0-4969-80A8-DF189E9AD768}">
      <dgm:prSet/>
      <dgm:spPr/>
      <dgm:t>
        <a:bodyPr/>
        <a:lstStyle/>
        <a:p>
          <a:endParaRPr lang="en-US"/>
        </a:p>
      </dgm:t>
    </dgm:pt>
    <dgm:pt modelId="{1A090F97-5AD9-42E3-8CF6-A13C876BD346}">
      <dgm:prSet/>
      <dgm:spPr/>
      <dgm:t>
        <a:bodyPr/>
        <a:lstStyle/>
        <a:p>
          <a:r>
            <a:rPr lang="en-US" b="0" i="0" dirty="0"/>
            <a:t>networking </a:t>
          </a:r>
          <a:endParaRPr lang="en-US" dirty="0"/>
        </a:p>
      </dgm:t>
    </dgm:pt>
    <dgm:pt modelId="{FB19FD43-E819-45D9-A0D3-2CA469FE6808}" type="parTrans" cxnId="{6BEA9C0C-7901-4408-8EB1-8C9780756D83}">
      <dgm:prSet/>
      <dgm:spPr/>
      <dgm:t>
        <a:bodyPr/>
        <a:lstStyle/>
        <a:p>
          <a:endParaRPr lang="en-US"/>
        </a:p>
      </dgm:t>
    </dgm:pt>
    <dgm:pt modelId="{BA049730-FA8C-4283-9348-81B2B49D8E5A}" type="sibTrans" cxnId="{6BEA9C0C-7901-4408-8EB1-8C9780756D83}">
      <dgm:prSet/>
      <dgm:spPr/>
      <dgm:t>
        <a:bodyPr/>
        <a:lstStyle/>
        <a:p>
          <a:endParaRPr lang="en-US"/>
        </a:p>
      </dgm:t>
    </dgm:pt>
    <dgm:pt modelId="{C4ADC4B6-7467-4FC5-AD1B-82BB10C67B08}">
      <dgm:prSet/>
      <dgm:spPr/>
      <dgm:t>
        <a:bodyPr/>
        <a:lstStyle/>
        <a:p>
          <a:r>
            <a:rPr lang="en-US" b="0" i="0"/>
            <a:t>professional experiences</a:t>
          </a:r>
          <a:endParaRPr lang="en-US"/>
        </a:p>
      </dgm:t>
    </dgm:pt>
    <dgm:pt modelId="{FE70759C-575D-43D3-8C14-12BBD017E0F5}" type="parTrans" cxnId="{674618E7-951F-4043-8470-8106713CA9B0}">
      <dgm:prSet/>
      <dgm:spPr/>
      <dgm:t>
        <a:bodyPr/>
        <a:lstStyle/>
        <a:p>
          <a:endParaRPr lang="en-US"/>
        </a:p>
      </dgm:t>
    </dgm:pt>
    <dgm:pt modelId="{37F4B1CF-373C-4F98-B928-EDABE6447706}" type="sibTrans" cxnId="{674618E7-951F-4043-8470-8106713CA9B0}">
      <dgm:prSet/>
      <dgm:spPr/>
      <dgm:t>
        <a:bodyPr/>
        <a:lstStyle/>
        <a:p>
          <a:endParaRPr lang="en-US"/>
        </a:p>
      </dgm:t>
    </dgm:pt>
    <dgm:pt modelId="{FC659BE3-2930-4769-B53F-5C97FE9B4E93}" type="pres">
      <dgm:prSet presAssocID="{829D8366-6275-4C50-B141-DF36B6E476AE}" presName="diagram" presStyleCnt="0">
        <dgm:presLayoutVars>
          <dgm:dir/>
          <dgm:resizeHandles val="exact"/>
        </dgm:presLayoutVars>
      </dgm:prSet>
      <dgm:spPr/>
    </dgm:pt>
    <dgm:pt modelId="{A4867E0F-4AFE-453C-A9FA-34806119040A}" type="pres">
      <dgm:prSet presAssocID="{CFAAD3C3-E98D-4E46-A798-C198633EF06A}" presName="node" presStyleLbl="node1" presStyleIdx="0" presStyleCnt="3">
        <dgm:presLayoutVars>
          <dgm:bulletEnabled val="1"/>
        </dgm:presLayoutVars>
      </dgm:prSet>
      <dgm:spPr/>
    </dgm:pt>
    <dgm:pt modelId="{E06BA63E-CD2F-4AFF-907B-227DA872F8A9}" type="pres">
      <dgm:prSet presAssocID="{B1A2F3D0-AD7F-494D-955F-3CF207A72D36}" presName="sibTrans" presStyleCnt="0"/>
      <dgm:spPr/>
    </dgm:pt>
    <dgm:pt modelId="{3C7EB821-B054-4325-B879-02F442B3E3E2}" type="pres">
      <dgm:prSet presAssocID="{1A090F97-5AD9-42E3-8CF6-A13C876BD346}" presName="node" presStyleLbl="node1" presStyleIdx="1" presStyleCnt="3">
        <dgm:presLayoutVars>
          <dgm:bulletEnabled val="1"/>
        </dgm:presLayoutVars>
      </dgm:prSet>
      <dgm:spPr/>
    </dgm:pt>
    <dgm:pt modelId="{342A0B36-1CD4-4528-827D-BED600A5628B}" type="pres">
      <dgm:prSet presAssocID="{BA049730-FA8C-4283-9348-81B2B49D8E5A}" presName="sibTrans" presStyleCnt="0"/>
      <dgm:spPr/>
    </dgm:pt>
    <dgm:pt modelId="{2521E373-E5A1-40B5-A430-44D5117B1C2E}" type="pres">
      <dgm:prSet presAssocID="{C4ADC4B6-7467-4FC5-AD1B-82BB10C67B08}" presName="node" presStyleLbl="node1" presStyleIdx="2" presStyleCnt="3">
        <dgm:presLayoutVars>
          <dgm:bulletEnabled val="1"/>
        </dgm:presLayoutVars>
      </dgm:prSet>
      <dgm:spPr/>
    </dgm:pt>
  </dgm:ptLst>
  <dgm:cxnLst>
    <dgm:cxn modelId="{6BEA9C0C-7901-4408-8EB1-8C9780756D83}" srcId="{829D8366-6275-4C50-B141-DF36B6E476AE}" destId="{1A090F97-5AD9-42E3-8CF6-A13C876BD346}" srcOrd="1" destOrd="0" parTransId="{FB19FD43-E819-45D9-A0D3-2CA469FE6808}" sibTransId="{BA049730-FA8C-4283-9348-81B2B49D8E5A}"/>
    <dgm:cxn modelId="{A87CCC4C-F232-4AA6-85C2-E9A18DE1AFD2}" type="presOf" srcId="{1A090F97-5AD9-42E3-8CF6-A13C876BD346}" destId="{3C7EB821-B054-4325-B879-02F442B3E3E2}" srcOrd="0" destOrd="0" presId="urn:microsoft.com/office/officeart/2005/8/layout/default"/>
    <dgm:cxn modelId="{A9A9F179-7241-484E-B029-D3B7DE5C1223}" type="presOf" srcId="{C4ADC4B6-7467-4FC5-AD1B-82BB10C67B08}" destId="{2521E373-E5A1-40B5-A430-44D5117B1C2E}" srcOrd="0" destOrd="0" presId="urn:microsoft.com/office/officeart/2005/8/layout/default"/>
    <dgm:cxn modelId="{4B20CEB4-C181-43A7-B2EF-92C88B677E10}" type="presOf" srcId="{CFAAD3C3-E98D-4E46-A798-C198633EF06A}" destId="{A4867E0F-4AFE-453C-A9FA-34806119040A}" srcOrd="0" destOrd="0" presId="urn:microsoft.com/office/officeart/2005/8/layout/default"/>
    <dgm:cxn modelId="{DA9A90D3-A3C0-4969-80A8-DF189E9AD768}" srcId="{829D8366-6275-4C50-B141-DF36B6E476AE}" destId="{CFAAD3C3-E98D-4E46-A798-C198633EF06A}" srcOrd="0" destOrd="0" parTransId="{0F95B2D9-C5FC-4A59-B641-D63A6B6B4980}" sibTransId="{B1A2F3D0-AD7F-494D-955F-3CF207A72D36}"/>
    <dgm:cxn modelId="{9EE40AD4-A75A-4E68-9682-AF4966843D69}" type="presOf" srcId="{829D8366-6275-4C50-B141-DF36B6E476AE}" destId="{FC659BE3-2930-4769-B53F-5C97FE9B4E93}" srcOrd="0" destOrd="0" presId="urn:microsoft.com/office/officeart/2005/8/layout/default"/>
    <dgm:cxn modelId="{674618E7-951F-4043-8470-8106713CA9B0}" srcId="{829D8366-6275-4C50-B141-DF36B6E476AE}" destId="{C4ADC4B6-7467-4FC5-AD1B-82BB10C67B08}" srcOrd="2" destOrd="0" parTransId="{FE70759C-575D-43D3-8C14-12BBD017E0F5}" sibTransId="{37F4B1CF-373C-4F98-B928-EDABE6447706}"/>
    <dgm:cxn modelId="{25BA252A-9DFD-4102-93AF-7BCEED8B5F01}" type="presParOf" srcId="{FC659BE3-2930-4769-B53F-5C97FE9B4E93}" destId="{A4867E0F-4AFE-453C-A9FA-34806119040A}" srcOrd="0" destOrd="0" presId="urn:microsoft.com/office/officeart/2005/8/layout/default"/>
    <dgm:cxn modelId="{B71446A6-DC96-4146-8B06-7BFB16DD260E}" type="presParOf" srcId="{FC659BE3-2930-4769-B53F-5C97FE9B4E93}" destId="{E06BA63E-CD2F-4AFF-907B-227DA872F8A9}" srcOrd="1" destOrd="0" presId="urn:microsoft.com/office/officeart/2005/8/layout/default"/>
    <dgm:cxn modelId="{EA2A45C3-BFD9-45AC-A09F-B69CA82507F7}" type="presParOf" srcId="{FC659BE3-2930-4769-B53F-5C97FE9B4E93}" destId="{3C7EB821-B054-4325-B879-02F442B3E3E2}" srcOrd="2" destOrd="0" presId="urn:microsoft.com/office/officeart/2005/8/layout/default"/>
    <dgm:cxn modelId="{72B6BF66-B2E4-444F-80B6-9D95C7F6550F}" type="presParOf" srcId="{FC659BE3-2930-4769-B53F-5C97FE9B4E93}" destId="{342A0B36-1CD4-4528-827D-BED600A5628B}" srcOrd="3" destOrd="0" presId="urn:microsoft.com/office/officeart/2005/8/layout/default"/>
    <dgm:cxn modelId="{240EB9BC-967E-4747-A6AC-26BEAF907BC7}" type="presParOf" srcId="{FC659BE3-2930-4769-B53F-5C97FE9B4E93}" destId="{2521E373-E5A1-40B5-A430-44D5117B1C2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67E0F-4AFE-453C-A9FA-34806119040A}">
      <dsp:nvSpPr>
        <dsp:cNvPr id="0" name=""/>
        <dsp:cNvSpPr/>
      </dsp:nvSpPr>
      <dsp:spPr>
        <a:xfrm>
          <a:off x="0" y="919831"/>
          <a:ext cx="3143249" cy="18859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0" i="0" kern="1200" dirty="0"/>
            <a:t>access </a:t>
          </a:r>
          <a:endParaRPr lang="en-US" sz="4000" kern="1200" dirty="0"/>
        </a:p>
      </dsp:txBody>
      <dsp:txXfrm>
        <a:off x="0" y="919831"/>
        <a:ext cx="3143249" cy="1885950"/>
      </dsp:txXfrm>
    </dsp:sp>
    <dsp:sp modelId="{3C7EB821-B054-4325-B879-02F442B3E3E2}">
      <dsp:nvSpPr>
        <dsp:cNvPr id="0" name=""/>
        <dsp:cNvSpPr/>
      </dsp:nvSpPr>
      <dsp:spPr>
        <a:xfrm>
          <a:off x="3457575" y="919831"/>
          <a:ext cx="3143249" cy="188595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0" i="0" kern="1200" dirty="0"/>
            <a:t>networking </a:t>
          </a:r>
          <a:endParaRPr lang="en-US" sz="4000" kern="1200" dirty="0"/>
        </a:p>
      </dsp:txBody>
      <dsp:txXfrm>
        <a:off x="3457575" y="919831"/>
        <a:ext cx="3143249" cy="1885950"/>
      </dsp:txXfrm>
    </dsp:sp>
    <dsp:sp modelId="{2521E373-E5A1-40B5-A430-44D5117B1C2E}">
      <dsp:nvSpPr>
        <dsp:cNvPr id="0" name=""/>
        <dsp:cNvSpPr/>
      </dsp:nvSpPr>
      <dsp:spPr>
        <a:xfrm>
          <a:off x="6915149" y="919831"/>
          <a:ext cx="3143249" cy="188595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0" i="0" kern="1200"/>
            <a:t>professional experiences</a:t>
          </a:r>
          <a:endParaRPr lang="en-US" sz="4000" kern="1200"/>
        </a:p>
      </dsp:txBody>
      <dsp:txXfrm>
        <a:off x="6915149" y="919831"/>
        <a:ext cx="3143249" cy="18859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1/5/2022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47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7588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1/5/2022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697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005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207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358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32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1/5/2022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32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1/5/2022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1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1/5/2022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209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lower illustrations">
            <a:extLst>
              <a:ext uri="{FF2B5EF4-FFF2-40B4-BE49-F238E27FC236}">
                <a16:creationId xmlns:a16="http://schemas.microsoft.com/office/drawing/2014/main" id="{46768272-0F6A-4E58-A45C-F10D015D895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0" y="-839"/>
            <a:ext cx="12191980" cy="6858000"/>
          </a:xfrm>
          <a:prstGeom prst="rect">
            <a:avLst/>
          </a:prstGeom>
        </p:spPr>
      </p:pic>
      <p:sp useBgFill="1">
        <p:nvSpPr>
          <p:cNvPr id="73" name="Rectangle 72">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71132" y="2091263"/>
            <a:ext cx="8649738" cy="2590800"/>
          </a:xfrm>
        </p:spPr>
        <p:txBody>
          <a:bodyPr>
            <a:normAutofit/>
          </a:bodyPr>
          <a:lstStyle/>
          <a:p>
            <a:r>
              <a:rPr lang="en-US" sz="6800" dirty="0"/>
              <a:t>Welcome to advisory!</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1130" y="4682062"/>
            <a:ext cx="8652788" cy="457201"/>
          </a:xfrm>
        </p:spPr>
        <p:txBody>
          <a:bodyPr>
            <a:normAutofit/>
          </a:bodyPr>
          <a:lstStyle/>
          <a:p>
            <a:pPr>
              <a:spcAft>
                <a:spcPts val="600"/>
              </a:spcAft>
            </a:pPr>
            <a:r>
              <a:rPr lang="en-US" dirty="0"/>
              <a:t>January 05 &amp; 06</a:t>
            </a:r>
            <a:endParaRPr lang="en-US" sz="1800" dirty="0"/>
          </a:p>
        </p:txBody>
      </p:sp>
      <p:sp>
        <p:nvSpPr>
          <p:cNvPr id="77" name="Rectangle 76">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689D-49D5-489A-89AD-86E4C5AE9A72}"/>
              </a:ext>
            </a:extLst>
          </p:cNvPr>
          <p:cNvSpPr>
            <a:spLocks noGrp="1"/>
          </p:cNvSpPr>
          <p:nvPr>
            <p:ph type="title"/>
          </p:nvPr>
        </p:nvSpPr>
        <p:spPr/>
        <p:txBody>
          <a:bodyPr/>
          <a:lstStyle/>
          <a:p>
            <a:r>
              <a:rPr lang="en-US" dirty="0"/>
              <a:t>Gathering</a:t>
            </a:r>
          </a:p>
        </p:txBody>
      </p:sp>
      <p:sp>
        <p:nvSpPr>
          <p:cNvPr id="3" name="Content Placeholder 2">
            <a:extLst>
              <a:ext uri="{FF2B5EF4-FFF2-40B4-BE49-F238E27FC236}">
                <a16:creationId xmlns:a16="http://schemas.microsoft.com/office/drawing/2014/main" id="{4D403BDE-C3B8-4AA1-8849-7842B2DEDA4D}"/>
              </a:ext>
            </a:extLst>
          </p:cNvPr>
          <p:cNvSpPr>
            <a:spLocks noGrp="1"/>
          </p:cNvSpPr>
          <p:nvPr>
            <p:ph idx="1"/>
          </p:nvPr>
        </p:nvSpPr>
        <p:spPr/>
        <p:txBody>
          <a:bodyPr>
            <a:normAutofit fontScale="85000" lnSpcReduction="10000"/>
          </a:bodyPr>
          <a:lstStyle/>
          <a:p>
            <a:r>
              <a:rPr lang="en-US" sz="5400" b="0" i="0" dirty="0">
                <a:solidFill>
                  <a:srgbClr val="222222"/>
                </a:solidFill>
                <a:effectLst/>
                <a:latin typeface="Arial" panose="020B0604020202020204" pitchFamily="34" charset="0"/>
              </a:rPr>
              <a:t> What kind of people do you tend to admire or look up to? Alternatively, what kind of person do you seek out when you need advice? What qualities do they have?</a:t>
            </a:r>
            <a:r>
              <a:rPr lang="en-US" sz="4800" dirty="0"/>
              <a:t>?</a:t>
            </a:r>
          </a:p>
        </p:txBody>
      </p:sp>
    </p:spTree>
    <p:extLst>
      <p:ext uri="{BB962C8B-B14F-4D97-AF65-F5344CB8AC3E}">
        <p14:creationId xmlns:p14="http://schemas.microsoft.com/office/powerpoint/2010/main" val="215533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477DD762-DA72-4083-8E17-99367399B26F}"/>
              </a:ext>
            </a:extLst>
          </p:cNvPr>
          <p:cNvSpPr>
            <a:spLocks noGrp="1"/>
          </p:cNvSpPr>
          <p:nvPr>
            <p:ph type="title"/>
          </p:nvPr>
        </p:nvSpPr>
        <p:spPr>
          <a:xfrm>
            <a:off x="1066800" y="642594"/>
            <a:ext cx="10058400" cy="1371600"/>
          </a:xfrm>
        </p:spPr>
        <p:txBody>
          <a:bodyPr>
            <a:normAutofit/>
          </a:bodyPr>
          <a:lstStyle/>
          <a:p>
            <a:pPr algn="ctr"/>
            <a:r>
              <a:rPr lang="en-US" dirty="0"/>
              <a:t>01/05 </a:t>
            </a:r>
            <a:r>
              <a:rPr lang="en-US" b="0" i="0">
                <a:effectLst/>
                <a:latin typeface="Arial" panose="020B0604020202020204" pitchFamily="34" charset="0"/>
              </a:rPr>
              <a:t>The importance of mentoring</a:t>
            </a:r>
            <a:endParaRPr lang="en-US"/>
          </a:p>
        </p:txBody>
      </p:sp>
      <p:graphicFrame>
        <p:nvGraphicFramePr>
          <p:cNvPr id="5" name="Content Placeholder 2">
            <a:extLst>
              <a:ext uri="{FF2B5EF4-FFF2-40B4-BE49-F238E27FC236}">
                <a16:creationId xmlns:a16="http://schemas.microsoft.com/office/drawing/2014/main" id="{D30E358E-0B99-462A-9402-E4483F306ADC}"/>
              </a:ext>
            </a:extLst>
          </p:cNvPr>
          <p:cNvGraphicFramePr>
            <a:graphicFrameLocks noGrp="1"/>
          </p:cNvGraphicFramePr>
          <p:nvPr>
            <p:ph idx="1"/>
            <p:extLst>
              <p:ext uri="{D42A27DB-BD31-4B8C-83A1-F6EECF244321}">
                <p14:modId xmlns:p14="http://schemas.microsoft.com/office/powerpoint/2010/main" val="2171297775"/>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61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se up of book pages">
            <a:extLst>
              <a:ext uri="{FF2B5EF4-FFF2-40B4-BE49-F238E27FC236}">
                <a16:creationId xmlns:a16="http://schemas.microsoft.com/office/drawing/2014/main" id="{B11CCCA7-01B8-4263-9148-554AC985A51C}"/>
              </a:ext>
            </a:extLst>
          </p:cNvPr>
          <p:cNvPicPr>
            <a:picLocks noChangeAspect="1"/>
          </p:cNvPicPr>
          <p:nvPr/>
        </p:nvPicPr>
        <p:blipFill rotWithShape="1">
          <a:blip r:embed="rId2"/>
          <a:srcRect l="25335" r="4754"/>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B2A379-F323-4D7C-9A23-0C44E6F1B540}"/>
              </a:ext>
            </a:extLst>
          </p:cNvPr>
          <p:cNvSpPr>
            <a:spLocks noGrp="1"/>
          </p:cNvSpPr>
          <p:nvPr>
            <p:ph type="title"/>
          </p:nvPr>
        </p:nvSpPr>
        <p:spPr>
          <a:xfrm>
            <a:off x="7064082" y="642594"/>
            <a:ext cx="4472921" cy="1371600"/>
          </a:xfrm>
        </p:spPr>
        <p:txBody>
          <a:bodyPr>
            <a:normAutofit/>
          </a:bodyPr>
          <a:lstStyle/>
          <a:p>
            <a:r>
              <a:rPr lang="en-US" dirty="0"/>
              <a:t>Mentor Handbook</a:t>
            </a:r>
          </a:p>
        </p:txBody>
      </p:sp>
      <p:sp>
        <p:nvSpPr>
          <p:cNvPr id="3" name="Content Placeholder 2">
            <a:extLst>
              <a:ext uri="{FF2B5EF4-FFF2-40B4-BE49-F238E27FC236}">
                <a16:creationId xmlns:a16="http://schemas.microsoft.com/office/drawing/2014/main" id="{02964BC8-8AA5-443C-883C-D84970492B8D}"/>
              </a:ext>
            </a:extLst>
          </p:cNvPr>
          <p:cNvSpPr>
            <a:spLocks noGrp="1"/>
          </p:cNvSpPr>
          <p:nvPr>
            <p:ph idx="1"/>
          </p:nvPr>
        </p:nvSpPr>
        <p:spPr>
          <a:xfrm>
            <a:off x="7064082" y="2103120"/>
            <a:ext cx="4472922" cy="3931920"/>
          </a:xfrm>
        </p:spPr>
        <p:txBody>
          <a:bodyPr>
            <a:normAutofit/>
          </a:bodyPr>
          <a:lstStyle/>
          <a:p>
            <a:r>
              <a:rPr lang="en-US" sz="3600" dirty="0"/>
              <a:t>Pass out copies and review</a:t>
            </a:r>
          </a:p>
          <a:p>
            <a:pPr marL="0" indent="0">
              <a:buNone/>
            </a:pPr>
            <a:endParaRPr lang="en-US" dirty="0"/>
          </a:p>
        </p:txBody>
      </p:sp>
    </p:spTree>
    <p:extLst>
      <p:ext uri="{BB962C8B-B14F-4D97-AF65-F5344CB8AC3E}">
        <p14:creationId xmlns:p14="http://schemas.microsoft.com/office/powerpoint/2010/main" val="231382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C4075-86A6-42ED-B546-61DAB6ACFE49}"/>
              </a:ext>
            </a:extLst>
          </p:cNvPr>
          <p:cNvSpPr>
            <a:spLocks noGrp="1"/>
          </p:cNvSpPr>
          <p:nvPr>
            <p:ph type="title"/>
          </p:nvPr>
        </p:nvSpPr>
        <p:spPr>
          <a:xfrm>
            <a:off x="6579450" y="727627"/>
            <a:ext cx="4957553" cy="1645920"/>
          </a:xfrm>
        </p:spPr>
        <p:txBody>
          <a:bodyPr>
            <a:normAutofit/>
          </a:bodyPr>
          <a:lstStyle/>
          <a:p>
            <a:r>
              <a:rPr lang="en-US" dirty="0"/>
              <a:t>Mentoring Exit Ticket </a:t>
            </a:r>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sp>
        <p:nvSpPr>
          <p:cNvPr id="3" name="Content Placeholder 2">
            <a:extLst>
              <a:ext uri="{FF2B5EF4-FFF2-40B4-BE49-F238E27FC236}">
                <a16:creationId xmlns:a16="http://schemas.microsoft.com/office/drawing/2014/main" id="{C0FEAEDC-B806-49E8-8EF3-EF99A9904C71}"/>
              </a:ext>
            </a:extLst>
          </p:cNvPr>
          <p:cNvSpPr>
            <a:spLocks noGrp="1"/>
          </p:cNvSpPr>
          <p:nvPr>
            <p:ph idx="1"/>
          </p:nvPr>
        </p:nvSpPr>
        <p:spPr>
          <a:xfrm>
            <a:off x="6579450" y="2538919"/>
            <a:ext cx="4957554" cy="3496120"/>
          </a:xfrm>
        </p:spPr>
        <p:txBody>
          <a:bodyPr>
            <a:normAutofit/>
          </a:bodyPr>
          <a:lstStyle/>
          <a:p>
            <a:r>
              <a:rPr lang="en-US" sz="4000" dirty="0"/>
              <a:t>Please use student account if possible!</a:t>
            </a:r>
          </a:p>
          <a:p>
            <a:endParaRPr lang="en-US" dirty="0"/>
          </a:p>
        </p:txBody>
      </p:sp>
      <p:pic>
        <p:nvPicPr>
          <p:cNvPr id="6" name="Picture 5" descr="Scatter chart, qr code&#10;&#10;Description automatically generated">
            <a:extLst>
              <a:ext uri="{FF2B5EF4-FFF2-40B4-BE49-F238E27FC236}">
                <a16:creationId xmlns:a16="http://schemas.microsoft.com/office/drawing/2014/main" id="{FB2A93F6-5FFC-4DB6-9D12-C1CAD9C3036D}"/>
              </a:ext>
            </a:extLst>
          </p:cNvPr>
          <p:cNvPicPr>
            <a:picLocks noChangeAspect="1"/>
          </p:cNvPicPr>
          <p:nvPr/>
        </p:nvPicPr>
        <p:blipFill>
          <a:blip r:embed="rId2"/>
          <a:stretch>
            <a:fillRect/>
          </a:stretch>
        </p:blipFill>
        <p:spPr>
          <a:xfrm>
            <a:off x="885217" y="917530"/>
            <a:ext cx="5048250" cy="5048250"/>
          </a:xfrm>
          <a:prstGeom prst="rect">
            <a:avLst/>
          </a:prstGeom>
        </p:spPr>
      </p:pic>
    </p:spTree>
    <p:extLst>
      <p:ext uri="{BB962C8B-B14F-4D97-AF65-F5344CB8AC3E}">
        <p14:creationId xmlns:p14="http://schemas.microsoft.com/office/powerpoint/2010/main" val="138129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lue arrows pointing at a red button">
            <a:extLst>
              <a:ext uri="{FF2B5EF4-FFF2-40B4-BE49-F238E27FC236}">
                <a16:creationId xmlns:a16="http://schemas.microsoft.com/office/drawing/2014/main" id="{01C70421-6999-4ADA-BA8E-36FC283FBD27}"/>
              </a:ext>
            </a:extLst>
          </p:cNvPr>
          <p:cNvPicPr>
            <a:picLocks noChangeAspect="1"/>
          </p:cNvPicPr>
          <p:nvPr/>
        </p:nvPicPr>
        <p:blipFill rotWithShape="1">
          <a:blip r:embed="rId2"/>
          <a:srcRect l="23076" r="14702" b="-1"/>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BF2E5-21DE-4944-B8D1-1E17ACAEEA98}"/>
              </a:ext>
            </a:extLst>
          </p:cNvPr>
          <p:cNvSpPr>
            <a:spLocks noGrp="1"/>
          </p:cNvSpPr>
          <p:nvPr>
            <p:ph type="title"/>
          </p:nvPr>
        </p:nvSpPr>
        <p:spPr>
          <a:xfrm>
            <a:off x="7064082" y="642594"/>
            <a:ext cx="4472921" cy="1371600"/>
          </a:xfrm>
        </p:spPr>
        <p:txBody>
          <a:bodyPr>
            <a:normAutofit/>
          </a:bodyPr>
          <a:lstStyle/>
          <a:p>
            <a:r>
              <a:rPr lang="en-US" dirty="0"/>
              <a:t>01/06 Mentor Presentation </a:t>
            </a:r>
          </a:p>
        </p:txBody>
      </p:sp>
      <p:sp>
        <p:nvSpPr>
          <p:cNvPr id="3" name="Content Placeholder 2">
            <a:extLst>
              <a:ext uri="{FF2B5EF4-FFF2-40B4-BE49-F238E27FC236}">
                <a16:creationId xmlns:a16="http://schemas.microsoft.com/office/drawing/2014/main" id="{E8BA4BF3-A59C-454E-BE14-B831643205B5}"/>
              </a:ext>
            </a:extLst>
          </p:cNvPr>
          <p:cNvSpPr>
            <a:spLocks noGrp="1"/>
          </p:cNvSpPr>
          <p:nvPr>
            <p:ph idx="1"/>
          </p:nvPr>
        </p:nvSpPr>
        <p:spPr>
          <a:xfrm>
            <a:off x="7064082" y="2103120"/>
            <a:ext cx="4472922" cy="3931920"/>
          </a:xfrm>
        </p:spPr>
        <p:txBody>
          <a:bodyPr>
            <a:normAutofit/>
          </a:bodyPr>
          <a:lstStyle/>
          <a:p>
            <a:r>
              <a:rPr lang="en-US" sz="4000" dirty="0"/>
              <a:t>Move to BPC for presentation!</a:t>
            </a:r>
          </a:p>
        </p:txBody>
      </p:sp>
    </p:spTree>
    <p:extLst>
      <p:ext uri="{BB962C8B-B14F-4D97-AF65-F5344CB8AC3E}">
        <p14:creationId xmlns:p14="http://schemas.microsoft.com/office/powerpoint/2010/main" val="258897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6">
    <a:dk1>
      <a:sysClr val="windowText" lastClr="000000"/>
    </a:dk1>
    <a:lt1>
      <a:sysClr val="window" lastClr="FFFFFF"/>
    </a:lt1>
    <a:dk2>
      <a:srgbClr val="121316"/>
    </a:dk2>
    <a:lt2>
      <a:srgbClr val="FEFCF7"/>
    </a:lt2>
    <a:accent1>
      <a:srgbClr val="8394A4"/>
    </a:accent1>
    <a:accent2>
      <a:srgbClr val="65739F"/>
    </a:accent2>
    <a:accent3>
      <a:srgbClr val="B2AC8A"/>
    </a:accent3>
    <a:accent4>
      <a:srgbClr val="879BB3"/>
    </a:accent4>
    <a:accent5>
      <a:srgbClr val="D7B579"/>
    </a:accent5>
    <a:accent6>
      <a:srgbClr val="8A9B89"/>
    </a:accent6>
    <a:hlink>
      <a:srgbClr val="85C4D2"/>
    </a:hlink>
    <a:folHlink>
      <a:srgbClr val="8E8CA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259D436-C82E-43E0-8A01-53DF9CED6032}">
  <ds:schemaRefs>
    <ds:schemaRef ds:uri="http://schemas.microsoft.com/sharepoint/v3/contenttype/forms"/>
  </ds:schemaRefs>
</ds:datastoreItem>
</file>

<file path=customXml/itemProps2.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{3068CFE3-7500-4A3E-8F50-854A13043D9B}tf11531919_win32</Template>
  <TotalTime>1580</TotalTime>
  <Words>81</Words>
  <Application>Microsoft Office PowerPoint</Application>
  <PresentationFormat>Widescreen</PresentationFormat>
  <Paragraphs>15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vt:lpstr>
      <vt:lpstr>Avenir Next LT Pro Light</vt:lpstr>
      <vt:lpstr>Calibri</vt:lpstr>
      <vt:lpstr>Garamond</vt:lpstr>
      <vt:lpstr>SavonVTI</vt:lpstr>
      <vt:lpstr>Welcome to advisory!</vt:lpstr>
      <vt:lpstr>Gathering</vt:lpstr>
      <vt:lpstr>01/05 The importance of mentoring</vt:lpstr>
      <vt:lpstr>Mentor Handbook</vt:lpstr>
      <vt:lpstr>Mentoring Exit Ticket </vt:lpstr>
      <vt:lpstr>01/06 Mentor Presentation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advisory!</dc:title>
  <dc:creator>Rose Johnson</dc:creator>
  <cp:lastModifiedBy>Rose Johnson</cp:lastModifiedBy>
  <cp:revision>27</cp:revision>
  <dcterms:created xsi:type="dcterms:W3CDTF">2021-09-03T00:33:51Z</dcterms:created>
  <dcterms:modified xsi:type="dcterms:W3CDTF">2022-01-05T19:38:43Z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