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64" r:id="rId5"/>
    <p:sldId id="280" r:id="rId6"/>
    <p:sldId id="275" r:id="rId7"/>
    <p:sldId id="283" r:id="rId8"/>
    <p:sldId id="279"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39" d="100"/>
          <a:sy n="39" d="100"/>
        </p:scale>
        <p:origin x="88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12/16/2021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12/16/2021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47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7588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12/16/2021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697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005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207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358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32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12/16/2021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32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12/16/2021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1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12/16/2021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209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lower illustrations">
            <a:extLst>
              <a:ext uri="{FF2B5EF4-FFF2-40B4-BE49-F238E27FC236}">
                <a16:creationId xmlns:a16="http://schemas.microsoft.com/office/drawing/2014/main" id="{46768272-0F6A-4E58-A45C-F10D015D895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0" y="-839"/>
            <a:ext cx="12191980" cy="6858000"/>
          </a:xfrm>
          <a:prstGeom prst="rect">
            <a:avLst/>
          </a:prstGeom>
        </p:spPr>
      </p:pic>
      <p:sp useBgFill="1">
        <p:nvSpPr>
          <p:cNvPr id="73" name="Rectangle 72">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71132" y="2091263"/>
            <a:ext cx="8649738" cy="2590800"/>
          </a:xfrm>
        </p:spPr>
        <p:txBody>
          <a:bodyPr>
            <a:normAutofit/>
          </a:bodyPr>
          <a:lstStyle/>
          <a:p>
            <a:r>
              <a:rPr lang="en-US" sz="6800" dirty="0"/>
              <a:t>Welcome to advisory!</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1130" y="4682062"/>
            <a:ext cx="8652788" cy="457201"/>
          </a:xfrm>
        </p:spPr>
        <p:txBody>
          <a:bodyPr>
            <a:normAutofit/>
          </a:bodyPr>
          <a:lstStyle/>
          <a:p>
            <a:pPr>
              <a:spcAft>
                <a:spcPts val="600"/>
              </a:spcAft>
            </a:pPr>
            <a:r>
              <a:rPr lang="en-US" dirty="0"/>
              <a:t>December 15 &amp; 16</a:t>
            </a:r>
            <a:endParaRPr lang="en-US" sz="1800" dirty="0"/>
          </a:p>
        </p:txBody>
      </p:sp>
      <p:sp>
        <p:nvSpPr>
          <p:cNvPr id="77" name="Rectangle 76">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689D-49D5-489A-89AD-86E4C5AE9A72}"/>
              </a:ext>
            </a:extLst>
          </p:cNvPr>
          <p:cNvSpPr>
            <a:spLocks noGrp="1"/>
          </p:cNvSpPr>
          <p:nvPr>
            <p:ph type="title"/>
          </p:nvPr>
        </p:nvSpPr>
        <p:spPr/>
        <p:txBody>
          <a:bodyPr/>
          <a:lstStyle/>
          <a:p>
            <a:r>
              <a:rPr lang="en-US" dirty="0"/>
              <a:t>Gathering</a:t>
            </a:r>
          </a:p>
        </p:txBody>
      </p:sp>
      <p:sp>
        <p:nvSpPr>
          <p:cNvPr id="3" name="Content Placeholder 2">
            <a:extLst>
              <a:ext uri="{FF2B5EF4-FFF2-40B4-BE49-F238E27FC236}">
                <a16:creationId xmlns:a16="http://schemas.microsoft.com/office/drawing/2014/main" id="{4D403BDE-C3B8-4AA1-8849-7842B2DEDA4D}"/>
              </a:ext>
            </a:extLst>
          </p:cNvPr>
          <p:cNvSpPr>
            <a:spLocks noGrp="1"/>
          </p:cNvSpPr>
          <p:nvPr>
            <p:ph idx="1"/>
          </p:nvPr>
        </p:nvSpPr>
        <p:spPr/>
        <p:txBody>
          <a:bodyPr>
            <a:normAutofit/>
          </a:bodyPr>
          <a:lstStyle/>
          <a:p>
            <a:r>
              <a:rPr lang="en-US" sz="4800" dirty="0"/>
              <a:t>What is something cute, funny or terrible you did as a child? What happened?</a:t>
            </a:r>
          </a:p>
        </p:txBody>
      </p:sp>
    </p:spTree>
    <p:extLst>
      <p:ext uri="{BB962C8B-B14F-4D97-AF65-F5344CB8AC3E}">
        <p14:creationId xmlns:p14="http://schemas.microsoft.com/office/powerpoint/2010/main" val="215533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D762-DA72-4083-8E17-99367399B26F}"/>
              </a:ext>
            </a:extLst>
          </p:cNvPr>
          <p:cNvSpPr>
            <a:spLocks noGrp="1"/>
          </p:cNvSpPr>
          <p:nvPr>
            <p:ph type="title"/>
          </p:nvPr>
        </p:nvSpPr>
        <p:spPr/>
        <p:txBody>
          <a:bodyPr/>
          <a:lstStyle/>
          <a:p>
            <a:r>
              <a:rPr lang="en-US" dirty="0"/>
              <a:t>12/15</a:t>
            </a:r>
          </a:p>
        </p:txBody>
      </p:sp>
      <p:sp>
        <p:nvSpPr>
          <p:cNvPr id="3" name="Content Placeholder 2">
            <a:extLst>
              <a:ext uri="{FF2B5EF4-FFF2-40B4-BE49-F238E27FC236}">
                <a16:creationId xmlns:a16="http://schemas.microsoft.com/office/drawing/2014/main" id="{0C1ABB51-1328-4268-A1B3-006B1C2299FA}"/>
              </a:ext>
            </a:extLst>
          </p:cNvPr>
          <p:cNvSpPr>
            <a:spLocks noGrp="1"/>
          </p:cNvSpPr>
          <p:nvPr>
            <p:ph idx="1"/>
          </p:nvPr>
        </p:nvSpPr>
        <p:spPr/>
        <p:txBody>
          <a:bodyPr>
            <a:normAutofit/>
          </a:bodyPr>
          <a:lstStyle/>
          <a:p>
            <a:pPr marL="0" marR="0">
              <a:spcBef>
                <a:spcPts val="0"/>
              </a:spcBef>
              <a:spcAft>
                <a:spcPts val="0"/>
              </a:spcAft>
            </a:pPr>
            <a:r>
              <a:rPr lang="en-US" sz="2400" dirty="0"/>
              <a:t>Survey for yearbook!</a:t>
            </a:r>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endParaRPr lang="en-US" sz="2400" dirty="0"/>
          </a:p>
          <a:p>
            <a:pPr marL="0" marR="0">
              <a:spcBef>
                <a:spcPts val="0"/>
              </a:spcBef>
              <a:spcAft>
                <a:spcPts val="0"/>
              </a:spcAft>
            </a:pPr>
            <a:r>
              <a:rPr lang="en-US" sz="2400" dirty="0"/>
              <a:t>Aviation Theater Performance at 11:00am.</a:t>
            </a:r>
          </a:p>
        </p:txBody>
      </p:sp>
      <p:pic>
        <p:nvPicPr>
          <p:cNvPr id="5" name="Picture 4" descr="Qr code&#10;&#10;Description automatically generated">
            <a:extLst>
              <a:ext uri="{FF2B5EF4-FFF2-40B4-BE49-F238E27FC236}">
                <a16:creationId xmlns:a16="http://schemas.microsoft.com/office/drawing/2014/main" id="{63362F48-48FC-44BC-9542-DB2FADDB3731}"/>
              </a:ext>
            </a:extLst>
          </p:cNvPr>
          <p:cNvPicPr>
            <a:picLocks noChangeAspect="1"/>
          </p:cNvPicPr>
          <p:nvPr/>
        </p:nvPicPr>
        <p:blipFill>
          <a:blip r:embed="rId2"/>
          <a:stretch>
            <a:fillRect/>
          </a:stretch>
        </p:blipFill>
        <p:spPr>
          <a:xfrm>
            <a:off x="4667249" y="1133474"/>
            <a:ext cx="4029076" cy="4029076"/>
          </a:xfrm>
          <a:prstGeom prst="rect">
            <a:avLst/>
          </a:prstGeom>
        </p:spPr>
      </p:pic>
    </p:spTree>
    <p:extLst>
      <p:ext uri="{BB962C8B-B14F-4D97-AF65-F5344CB8AC3E}">
        <p14:creationId xmlns:p14="http://schemas.microsoft.com/office/powerpoint/2010/main" val="20061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1853-FF3C-4EDE-96F2-09FD70096235}"/>
              </a:ext>
            </a:extLst>
          </p:cNvPr>
          <p:cNvSpPr>
            <a:spLocks noGrp="1"/>
          </p:cNvSpPr>
          <p:nvPr>
            <p:ph type="title"/>
          </p:nvPr>
        </p:nvSpPr>
        <p:spPr/>
        <p:txBody>
          <a:bodyPr/>
          <a:lstStyle/>
          <a:p>
            <a:r>
              <a:rPr lang="en-US" dirty="0"/>
              <a:t>Special Announcement!</a:t>
            </a:r>
          </a:p>
        </p:txBody>
      </p:sp>
      <p:sp>
        <p:nvSpPr>
          <p:cNvPr id="3" name="Content Placeholder 2">
            <a:extLst>
              <a:ext uri="{FF2B5EF4-FFF2-40B4-BE49-F238E27FC236}">
                <a16:creationId xmlns:a16="http://schemas.microsoft.com/office/drawing/2014/main" id="{24746FC4-BAED-4734-8B2B-D69CFA2894EE}"/>
              </a:ext>
            </a:extLst>
          </p:cNvPr>
          <p:cNvSpPr>
            <a:spLocks noGrp="1"/>
          </p:cNvSpPr>
          <p:nvPr>
            <p:ph idx="1"/>
          </p:nvPr>
        </p:nvSpPr>
        <p:spPr/>
        <p:txBody>
          <a:bodyPr>
            <a:normAutofit lnSpcReduction="10000"/>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We have a squadron of F-18 flying in to Boeing field tomorrow and leaving Friday. The pilots are from the same squadron as RAHS alum Taylor Barret. They have offered a short tour and Q&amp;A for some of our students on Thursday afternoon and Friday morning.</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Please ask or select up two students and some standbys from your advisory if they’re interested in meeting Naval Aviators and learning about the job and the planes.  The times for the event are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Thursday after school from 4:00pm-4:30pm</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Friday before school from 8:00am-8:30am</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We are still working out details but I think the opportunity is hard to pass up!  Please send me your student names and I’ll compile a list for a short walking field-trip across the street. I’ll be in touch with the responders with details as they develop.  Not for certain yet, but keep your fingers crossed!</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7468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F2E5-21DE-4944-B8D1-1E17ACAEEA98}"/>
              </a:ext>
            </a:extLst>
          </p:cNvPr>
          <p:cNvSpPr>
            <a:spLocks noGrp="1"/>
          </p:cNvSpPr>
          <p:nvPr>
            <p:ph type="title"/>
          </p:nvPr>
        </p:nvSpPr>
        <p:spPr/>
        <p:txBody>
          <a:bodyPr/>
          <a:lstStyle/>
          <a:p>
            <a:r>
              <a:rPr lang="en-US" dirty="0"/>
              <a:t>12/16 Game!</a:t>
            </a:r>
          </a:p>
        </p:txBody>
      </p:sp>
      <p:sp>
        <p:nvSpPr>
          <p:cNvPr id="3" name="Content Placeholder 2">
            <a:extLst>
              <a:ext uri="{FF2B5EF4-FFF2-40B4-BE49-F238E27FC236}">
                <a16:creationId xmlns:a16="http://schemas.microsoft.com/office/drawing/2014/main" id="{E8BA4BF3-A59C-454E-BE14-B831643205B5}"/>
              </a:ext>
            </a:extLst>
          </p:cNvPr>
          <p:cNvSpPr>
            <a:spLocks noGrp="1"/>
          </p:cNvSpPr>
          <p:nvPr>
            <p:ph idx="1"/>
          </p:nvPr>
        </p:nvSpPr>
        <p:spPr/>
        <p:txBody>
          <a:bodyPr>
            <a:normAutofit/>
          </a:bodyPr>
          <a:lstStyle/>
          <a:p>
            <a:r>
              <a:rPr lang="en-US" sz="2800" dirty="0"/>
              <a:t>Each person will get a small piece of paper.</a:t>
            </a:r>
          </a:p>
          <a:p>
            <a:r>
              <a:rPr lang="en-US" sz="2800" dirty="0"/>
              <a:t>Your job is to work together to figure out both the question and the answer to the question!</a:t>
            </a:r>
          </a:p>
          <a:p>
            <a:r>
              <a:rPr lang="en-US" sz="2800" dirty="0"/>
              <a:t>Let me know when you think you have it all figured out!</a:t>
            </a:r>
          </a:p>
        </p:txBody>
      </p:sp>
    </p:spTree>
    <p:extLst>
      <p:ext uri="{BB962C8B-B14F-4D97-AF65-F5344CB8AC3E}">
        <p14:creationId xmlns:p14="http://schemas.microsoft.com/office/powerpoint/2010/main" val="258897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9A059-9846-4FF9-9DFE-790D7594AC57}"/>
              </a:ext>
            </a:extLst>
          </p:cNvPr>
          <p:cNvSpPr>
            <a:spLocks noGrp="1"/>
          </p:cNvSpPr>
          <p:nvPr>
            <p:ph type="title"/>
          </p:nvPr>
        </p:nvSpPr>
        <p:spPr/>
        <p:txBody>
          <a:bodyPr/>
          <a:lstStyle/>
          <a:p>
            <a:r>
              <a:rPr lang="en-US" dirty="0"/>
              <a:t>Game De-brief</a:t>
            </a:r>
          </a:p>
        </p:txBody>
      </p:sp>
      <p:sp>
        <p:nvSpPr>
          <p:cNvPr id="3" name="Content Placeholder 2">
            <a:extLst>
              <a:ext uri="{FF2B5EF4-FFF2-40B4-BE49-F238E27FC236}">
                <a16:creationId xmlns:a16="http://schemas.microsoft.com/office/drawing/2014/main" id="{3C0F2C1A-0447-4AF9-89D7-D129F234897C}"/>
              </a:ext>
            </a:extLst>
          </p:cNvPr>
          <p:cNvSpPr>
            <a:spLocks noGrp="1"/>
          </p:cNvSpPr>
          <p:nvPr>
            <p:ph idx="1"/>
          </p:nvPr>
        </p:nvSpPr>
        <p:spPr/>
        <p:txBody>
          <a:bodyPr>
            <a:normAutofit/>
          </a:bodyPr>
          <a:lstStyle/>
          <a:p>
            <a:r>
              <a:rPr lang="en-US" sz="2800" dirty="0"/>
              <a:t>Teacher led</a:t>
            </a:r>
          </a:p>
        </p:txBody>
      </p:sp>
    </p:spTree>
    <p:extLst>
      <p:ext uri="{BB962C8B-B14F-4D97-AF65-F5344CB8AC3E}">
        <p14:creationId xmlns:p14="http://schemas.microsoft.com/office/powerpoint/2010/main" val="4054062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6">
    <a:dk1>
      <a:sysClr val="windowText" lastClr="000000"/>
    </a:dk1>
    <a:lt1>
      <a:sysClr val="window" lastClr="FFFFFF"/>
    </a:lt1>
    <a:dk2>
      <a:srgbClr val="121316"/>
    </a:dk2>
    <a:lt2>
      <a:srgbClr val="FEFCF7"/>
    </a:lt2>
    <a:accent1>
      <a:srgbClr val="8394A4"/>
    </a:accent1>
    <a:accent2>
      <a:srgbClr val="65739F"/>
    </a:accent2>
    <a:accent3>
      <a:srgbClr val="B2AC8A"/>
    </a:accent3>
    <a:accent4>
      <a:srgbClr val="879BB3"/>
    </a:accent4>
    <a:accent5>
      <a:srgbClr val="D7B579"/>
    </a:accent5>
    <a:accent6>
      <a:srgbClr val="8A9B89"/>
    </a:accent6>
    <a:hlink>
      <a:srgbClr val="85C4D2"/>
    </a:hlink>
    <a:folHlink>
      <a:srgbClr val="8E8CA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259D436-C82E-43E0-8A01-53DF9CED60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{3068CFE3-7500-4A3E-8F50-854A13043D9B}tf11531919_win32</Template>
  <TotalTime>1627</TotalTime>
  <Words>247</Words>
  <Application>Microsoft Office PowerPoint</Application>
  <PresentationFormat>Widescreen</PresentationFormat>
  <Paragraphs>30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Avenir Next LT Pro</vt:lpstr>
      <vt:lpstr>Avenir Next LT Pro Light</vt:lpstr>
      <vt:lpstr>Calibri</vt:lpstr>
      <vt:lpstr>Garamond</vt:lpstr>
      <vt:lpstr>SavonVTI</vt:lpstr>
      <vt:lpstr>Welcome to advisory!</vt:lpstr>
      <vt:lpstr>Gathering</vt:lpstr>
      <vt:lpstr>12/15</vt:lpstr>
      <vt:lpstr>Special Announcement!</vt:lpstr>
      <vt:lpstr>12/16 Game!</vt:lpstr>
      <vt:lpstr>Game De-brief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advisory!</dc:title>
  <dc:creator>Rose Johnson</dc:creator>
  <cp:lastModifiedBy>Rose Johnson</cp:lastModifiedBy>
  <cp:revision>24</cp:revision>
  <dcterms:created xsi:type="dcterms:W3CDTF">2021-09-03T00:33:51Z</dcterms:created>
  <dcterms:modified xsi:type="dcterms:W3CDTF">2021-12-16T20:24:42Z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