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0"/>
  </p:notesMasterIdLst>
  <p:sldIdLst>
    <p:sldId id="264" r:id="rId5"/>
    <p:sldId id="280" r:id="rId6"/>
    <p:sldId id="275" r:id="rId7"/>
    <p:sldId id="279" r:id="rId8"/>
    <p:sldId id="28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6DBDFE-DD3D-4291-A404-1B97A83A6EA8}" type="datetimeFigureOut">
              <a:rPr lang="en-US" smtClean="0"/>
              <a:t>12/9/2021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56DE3-4E01-4AFD-AD42-42312842ED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961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3AEA074-24A7-4657-AE02-A51F68EA6AA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498700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12/9/2021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701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88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732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12/9/2021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5825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12/9/2021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732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12/9/2021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587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12/9/2021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327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12/9/2021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160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12/9/2021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910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12/9/2021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90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document/d/15-BBD6oDaPBE1iy0egv4sUw8kybKZxE0kRYP4cSGOsw/edi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flower illustrations">
            <a:extLst>
              <a:ext uri="{FF2B5EF4-FFF2-40B4-BE49-F238E27FC236}">
                <a16:creationId xmlns:a16="http://schemas.microsoft.com/office/drawing/2014/main" id="{46768272-0F6A-4E58-A45C-F10D015D895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0" y="-839"/>
            <a:ext cx="12191980" cy="6858000"/>
          </a:xfrm>
          <a:prstGeom prst="rect">
            <a:avLst/>
          </a:prstGeom>
        </p:spPr>
      </p:pic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BF9FFE17-DE95-4821-ACC1-B90C954492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3CF76AF-FF72-4430-A772-0584032902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1132" y="2091263"/>
            <a:ext cx="8649738" cy="2590800"/>
          </a:xfrm>
        </p:spPr>
        <p:txBody>
          <a:bodyPr>
            <a:normAutofit/>
          </a:bodyPr>
          <a:lstStyle/>
          <a:p>
            <a:r>
              <a:rPr lang="en-US" sz="6800" dirty="0"/>
              <a:t>Welcome to advisory!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1130" y="4682062"/>
            <a:ext cx="8652788" cy="45720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/>
              <a:t>December 8 &amp; 9</a:t>
            </a:r>
            <a:endParaRPr lang="en-US" sz="1800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B1C8180-2FDD-4202-8C45-4057CB1AB2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D6E86CC6-13EA-4A88-86AD-CF27BF52CC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3F80B441-4F7D-4B40-8A13-FED03A1F3A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941820" y="1267730"/>
            <a:ext cx="0" cy="64008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70C7FD1A-44B1-4E4C-B0C9-A8103DCCDC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250180" y="1913025"/>
            <a:ext cx="1691640" cy="0"/>
          </a:xfrm>
          <a:prstGeom prst="line">
            <a:avLst/>
          </a:prstGeom>
          <a:solidFill>
            <a:schemeClr val="tx1">
              <a:lumMod val="85000"/>
              <a:lumOff val="15000"/>
            </a:schemeClr>
          </a:solidFill>
          <a:ln>
            <a:solidFill>
              <a:srgbClr val="FFFFFF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28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D689D-49D5-489A-89AD-86E4C5AE9A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Gathering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03BDE-C3B8-4AA1-8849-7842B2DEDA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What makes a good friend in your opinion?</a:t>
            </a:r>
          </a:p>
        </p:txBody>
      </p:sp>
    </p:spTree>
    <p:extLst>
      <p:ext uri="{BB962C8B-B14F-4D97-AF65-F5344CB8AC3E}">
        <p14:creationId xmlns:p14="http://schemas.microsoft.com/office/powerpoint/2010/main" val="2155333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7DD762-DA72-4083-8E17-99367399B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12/8 Spirit Competition!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ABB51-1328-4268-A1B3-006B1C229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hlinkClick r:id="rId2"/>
              </a:rPr>
              <a:t>https://docs.google.com/document/d/15-BBD6oDaPBE1iy0egv4sUw8kybKZxE0kRYP4cSGOsw/edit</a:t>
            </a:r>
            <a:r>
              <a:rPr lang="en-US" sz="2400" dirty="0"/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Divide work: door decorating team &amp; gingerbread engineers.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400" dirty="0"/>
              <a:t>Tomorrow, you can bring more (edible) items for our gingerbread construction (if you want to).</a:t>
            </a:r>
          </a:p>
        </p:txBody>
      </p:sp>
    </p:spTree>
    <p:extLst>
      <p:ext uri="{BB962C8B-B14F-4D97-AF65-F5344CB8AC3E}">
        <p14:creationId xmlns:p14="http://schemas.microsoft.com/office/powerpoint/2010/main" val="2006104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BF2E5-21DE-4944-B8D1-1E17ACAEE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12/09 Gathering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A4BF3-A59C-454E-BE14-B831643205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Did you check your PSAT scores? How do you feel about the score you got? What do you think about the PSAT/SAT overall?</a:t>
            </a:r>
          </a:p>
        </p:txBody>
      </p:sp>
    </p:spTree>
    <p:extLst>
      <p:ext uri="{BB962C8B-B14F-4D97-AF65-F5344CB8AC3E}">
        <p14:creationId xmlns:p14="http://schemas.microsoft.com/office/powerpoint/2010/main" val="2588971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39A059-9846-4FF9-9DFE-790D7594A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College Board (optional)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F2C1A-0447-4AF9-89D7-D129F2348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If you don’t already have one, create a College Board account. (search for College Board on your internet browser)</a:t>
            </a:r>
          </a:p>
          <a:p>
            <a:r>
              <a:rPr lang="en-US" sz="2800" dirty="0"/>
              <a:t>Once you have accessed your account, import your scores to Khan Academy to get a personalized course of study to improve your SAT score.</a:t>
            </a:r>
          </a:p>
        </p:txBody>
      </p:sp>
    </p:spTree>
    <p:extLst>
      <p:ext uri="{BB962C8B-B14F-4D97-AF65-F5344CB8AC3E}">
        <p14:creationId xmlns:p14="http://schemas.microsoft.com/office/powerpoint/2010/main" val="40540620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avon">
      <a:majorFont>
        <a:latin typeface="Avenir Next LT Pro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venir Next LT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Custom 46">
    <a:dk1>
      <a:sysClr val="windowText" lastClr="000000"/>
    </a:dk1>
    <a:lt1>
      <a:sysClr val="window" lastClr="FFFFFF"/>
    </a:lt1>
    <a:dk2>
      <a:srgbClr val="121316"/>
    </a:dk2>
    <a:lt2>
      <a:srgbClr val="FEFCF7"/>
    </a:lt2>
    <a:accent1>
      <a:srgbClr val="8394A4"/>
    </a:accent1>
    <a:accent2>
      <a:srgbClr val="65739F"/>
    </a:accent2>
    <a:accent3>
      <a:srgbClr val="B2AC8A"/>
    </a:accent3>
    <a:accent4>
      <a:srgbClr val="879BB3"/>
    </a:accent4>
    <a:accent5>
      <a:srgbClr val="D7B579"/>
    </a:accent5>
    <a:accent6>
      <a:srgbClr val="8A9B89"/>
    </a:accent6>
    <a:hlink>
      <a:srgbClr val="85C4D2"/>
    </a:hlink>
    <a:folHlink>
      <a:srgbClr val="8E8CA7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1259D436-C82E-43E0-8A01-53DF9CED603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F91CDEB-92ED-41DC-BF33-2916A76876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46BCBFB-BBC7-42F1-95CD-058E172363A0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{3068CFE3-7500-4A3E-8F50-854A13043D9B}tf11531919_win32</Template>
  <TotalTime>1664</TotalTime>
  <Words>152</Words>
  <Application>Microsoft Office PowerPoint</Application>
  <PresentationFormat>Widescreen</PresentationFormat>
  <Paragraphs>14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Avenir Next LT Pro</vt:lpstr>
      <vt:lpstr>Avenir Next LT Pro Light</vt:lpstr>
      <vt:lpstr>Calibri</vt:lpstr>
      <vt:lpstr>Garamond</vt:lpstr>
      <vt:lpstr>SavonVTI</vt:lpstr>
      <vt:lpstr>Welcome to advisory!</vt:lpstr>
      <vt:lpstr>Gathering</vt:lpstr>
      <vt:lpstr>12/8 Spirit Competition!</vt:lpstr>
      <vt:lpstr>12/09 Gathering</vt:lpstr>
      <vt:lpstr>College Board (optional)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advisory!</dc:title>
  <dc:creator>Rose Johnson</dc:creator>
  <cp:lastModifiedBy>Rose Johnson</cp:lastModifiedBy>
  <cp:revision>22</cp:revision>
  <dcterms:created xsi:type="dcterms:W3CDTF">2021-09-03T00:33:51Z</dcterms:created>
  <dcterms:modified xsi:type="dcterms:W3CDTF">2021-12-09T21:33:01Z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