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sldIdLst>
    <p:sldId id="264" r:id="rId5"/>
    <p:sldId id="278" r:id="rId6"/>
    <p:sldId id="265" r:id="rId7"/>
    <p:sldId id="276" r:id="rId8"/>
    <p:sldId id="277" r:id="rId9"/>
    <p:sldId id="279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41" d="100"/>
          <a:sy n="41" d="100"/>
        </p:scale>
        <p:origin x="80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DBDFE-DD3D-4291-A404-1B97A83A6EA8}" type="datetimeFigureOut">
              <a:rPr lang="en-US" smtClean="0"/>
              <a:t>10/20/2021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56DE3-4E01-4AFD-AD42-42312842ED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61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AEA074-24A7-4657-AE02-A51F68EA6A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9870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70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8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7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8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73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58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32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6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10/20/2021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910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.askhys.net/?s=36371B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presentation/d/1O8g01DgELv4pM96dsqjBb30D_u5GvPr1te1b9IgATJw/edit?usp=shar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am10.safelinks.protection.outlook.com/?url=https%3A%2F%2Fhighlineschools.zoom.us%2Fj%2F99966043938&amp;data=04%7C01%7Crose.johnson%40highlineschools.org%7Ca9710bbbc464459587be08d9927f93a6%7Ce56e55358e7b44d0bfa81d50833ab846%7C1%7C0%7C637701898890566508%7CUnknown%7CTWFpbGZsb3d8eyJWIjoiMC4wLjAwMDAiLCJQIjoiV2luMzIiLCJBTiI6Ik1haWwiLCJXVCI6Mn0%3D%7C1000&amp;sdata=pfEEIZn9GU4lagSxAQwPw7MxFee%2F2hSqhA2d8G3jm24%3D&amp;reserved=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lower illustrations">
            <a:extLst>
              <a:ext uri="{FF2B5EF4-FFF2-40B4-BE49-F238E27FC236}">
                <a16:creationId xmlns:a16="http://schemas.microsoft.com/office/drawing/2014/main" id="{46768272-0F6A-4E58-A45C-F10D015D895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en-US" sz="6800" dirty="0"/>
              <a:t>Welcome to advisory!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1130" y="4682062"/>
            <a:ext cx="8652788" cy="457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October: 19, 20, 21</a:t>
            </a:r>
            <a:endParaRPr lang="en-US" sz="18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C8FA1-BB89-41AD-B100-3BA1774C2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Healthy Youth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AE6E5-EC1C-47F5-A858-407BA34AD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DO NOT take survey on your phone.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DO NOT look at other’s surveys.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Keep quiet test like environment.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Teacher read statement</a:t>
            </a:r>
          </a:p>
          <a:p>
            <a:endParaRPr lang="en-US" sz="2400" dirty="0"/>
          </a:p>
          <a:p>
            <a:r>
              <a:rPr lang="en-US" sz="2400" dirty="0"/>
              <a:t>Go to: </a:t>
            </a:r>
            <a:r>
              <a:rPr lang="en-US" sz="2400" dirty="0">
                <a:hlinkClick r:id="rId2"/>
              </a:rPr>
              <a:t>https://s.askhys.net/?s=36371B</a:t>
            </a:r>
            <a:r>
              <a:rPr lang="en-US" sz="2400" dirty="0"/>
              <a:t> or use Canvas post.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96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8466B-59F4-4964-BD67-22B4DAA7C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4F1AE-C9E4-47CF-828E-0C5B4DD61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dirty="0"/>
              <a:t>Log on to Naviance through your </a:t>
            </a:r>
            <a:r>
              <a:rPr lang="en-US" sz="2400" dirty="0" err="1"/>
              <a:t>classlink</a:t>
            </a:r>
            <a:r>
              <a:rPr lang="en-US" sz="2400" dirty="0"/>
              <a:t>.</a:t>
            </a:r>
          </a:p>
          <a:p>
            <a:pPr>
              <a:buFontTx/>
              <a:buChar char="-"/>
            </a:pPr>
            <a:r>
              <a:rPr lang="en-US" sz="2400" dirty="0">
                <a:hlinkClick r:id="rId2"/>
              </a:rPr>
              <a:t>https://docs.google.com/presentation/d/1O8g01DgELv4pM96dsqjBb30D_u5GvPr1te1b9IgATJw/edit?usp=sharing</a:t>
            </a:r>
            <a:r>
              <a:rPr lang="en-US" sz="2400" dirty="0"/>
              <a:t> </a:t>
            </a:r>
          </a:p>
          <a:p>
            <a:pPr>
              <a:buFontTx/>
              <a:buChar char="-"/>
            </a:pPr>
            <a:r>
              <a:rPr lang="en-US" sz="2400" dirty="0"/>
              <a:t>Complete “</a:t>
            </a:r>
            <a:r>
              <a:rPr lang="en-US" sz="2400" dirty="0" err="1"/>
              <a:t>Achieveworks</a:t>
            </a:r>
            <a:r>
              <a:rPr lang="en-US" sz="2400" dirty="0"/>
              <a:t> personality” = Do What You Are 10.1 &amp; Super College Match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213086-DCA0-4D06-B9C0-8C7333446323}"/>
              </a:ext>
            </a:extLst>
          </p:cNvPr>
          <p:cNvSpPr txBox="1"/>
          <p:nvPr/>
        </p:nvSpPr>
        <p:spPr>
          <a:xfrm>
            <a:off x="3047260" y="3246553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83AC94-94D7-4018-8FB9-90B4502BF4FE}"/>
              </a:ext>
            </a:extLst>
          </p:cNvPr>
          <p:cNvSpPr txBox="1"/>
          <p:nvPr/>
        </p:nvSpPr>
        <p:spPr>
          <a:xfrm>
            <a:off x="3047260" y="3246553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475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0BA3C-BC47-4FA6-B570-4060162EA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 Panel 10:30-11:30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7BE23-0D2C-4BB8-90D2-1EEED4150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solidFill>
                  <a:srgbClr val="232333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en-US" sz="1800" u="sng" dirty="0">
                <a:solidFill>
                  <a:srgbClr val="0E71EB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hlinkClick r:id="rId2"/>
              </a:rPr>
              <a:t>https://highlineschools.zoom.us/j/99966043938</a:t>
            </a:r>
            <a:r>
              <a:rPr lang="en-US" sz="1800" u="sng" dirty="0">
                <a:solidFill>
                  <a:srgbClr val="0E71EB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5732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96455-8C98-4D35-B532-8F6BB1799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Gathering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7BE01-F069-471E-9099-89EC136C3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Describe your ideal day!</a:t>
            </a:r>
          </a:p>
        </p:txBody>
      </p:sp>
    </p:spTree>
    <p:extLst>
      <p:ext uri="{BB962C8B-B14F-4D97-AF65-F5344CB8AC3E}">
        <p14:creationId xmlns:p14="http://schemas.microsoft.com/office/powerpoint/2010/main" val="438721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E29BD-150E-42A9-81BA-34604AEFF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on 1 conferring, mentor requests &amp; clinical interviews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148C4-F5CD-48F0-B846-12C7EC7D3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 will call students up one at a time to confer. Please work quietly on any outstanding schoolwork you have. If you do not have schoolwork, help someone else. If no one needs help, please READ A BOOK!</a:t>
            </a:r>
          </a:p>
          <a:p>
            <a:r>
              <a:rPr lang="en-US" sz="2800" dirty="0"/>
              <a:t>Interested in being an Algebra 2 tutor???</a:t>
            </a:r>
          </a:p>
        </p:txBody>
      </p:sp>
    </p:spTree>
    <p:extLst>
      <p:ext uri="{BB962C8B-B14F-4D97-AF65-F5344CB8AC3E}">
        <p14:creationId xmlns:p14="http://schemas.microsoft.com/office/powerpoint/2010/main" val="600807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EB573-24CC-4FBE-89B4-F9E8592B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Check 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BA094-06AE-429D-AE55-CA4382AFE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Review bad habits, have you made progress?</a:t>
            </a:r>
          </a:p>
        </p:txBody>
      </p:sp>
    </p:spTree>
    <p:extLst>
      <p:ext uri="{BB962C8B-B14F-4D97-AF65-F5344CB8AC3E}">
        <p14:creationId xmlns:p14="http://schemas.microsoft.com/office/powerpoint/2010/main" val="29731937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46">
    <a:dk1>
      <a:sysClr val="windowText" lastClr="000000"/>
    </a:dk1>
    <a:lt1>
      <a:sysClr val="window" lastClr="FFFFFF"/>
    </a:lt1>
    <a:dk2>
      <a:srgbClr val="121316"/>
    </a:dk2>
    <a:lt2>
      <a:srgbClr val="FEFCF7"/>
    </a:lt2>
    <a:accent1>
      <a:srgbClr val="8394A4"/>
    </a:accent1>
    <a:accent2>
      <a:srgbClr val="65739F"/>
    </a:accent2>
    <a:accent3>
      <a:srgbClr val="B2AC8A"/>
    </a:accent3>
    <a:accent4>
      <a:srgbClr val="879BB3"/>
    </a:accent4>
    <a:accent5>
      <a:srgbClr val="D7B579"/>
    </a:accent5>
    <a:accent6>
      <a:srgbClr val="8A9B89"/>
    </a:accent6>
    <a:hlink>
      <a:srgbClr val="85C4D2"/>
    </a:hlink>
    <a:folHlink>
      <a:srgbClr val="8E8CA7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F91CDEB-92ED-41DC-BF33-2916A76876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59D436-C82E-43E0-8A01-53DF9CED60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6BCBFB-BBC7-42F1-95CD-058E172363A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{3068CFE3-7500-4A3E-8F50-854A13043D9B}tf11531919_win32</Template>
  <TotalTime>2187</TotalTime>
  <Words>201</Words>
  <Application>Microsoft Office PowerPoint</Application>
  <PresentationFormat>Widescreen</PresentationFormat>
  <Paragraphs>26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Avenir Next LT Pro</vt:lpstr>
      <vt:lpstr>Avenir Next LT Pro Light</vt:lpstr>
      <vt:lpstr>Calibri</vt:lpstr>
      <vt:lpstr>Garamond</vt:lpstr>
      <vt:lpstr>Lato</vt:lpstr>
      <vt:lpstr>SavonVTI</vt:lpstr>
      <vt:lpstr>Welcome to advisory!</vt:lpstr>
      <vt:lpstr>Healthy Youth Survey</vt:lpstr>
      <vt:lpstr>Naviance</vt:lpstr>
      <vt:lpstr>Mentor Panel 10:30-11:30</vt:lpstr>
      <vt:lpstr>Wednesday Gathering</vt:lpstr>
      <vt:lpstr>1 on 1 conferring, mentor requests &amp; clinical interviews</vt:lpstr>
      <vt:lpstr>Goal Check 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advisory!</dc:title>
  <dc:creator>Rose Johnson</dc:creator>
  <cp:lastModifiedBy>Rose Johnson</cp:lastModifiedBy>
  <cp:revision>21</cp:revision>
  <dcterms:created xsi:type="dcterms:W3CDTF">2021-09-03T00:33:51Z</dcterms:created>
  <dcterms:modified xsi:type="dcterms:W3CDTF">2021-10-20T22:52:16Z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