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sldIdLst>
    <p:sldId id="264" r:id="rId5"/>
    <p:sldId id="275" r:id="rId6"/>
    <p:sldId id="265" r:id="rId7"/>
    <p:sldId id="276"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41" d="100"/>
          <a:sy n="41" d="100"/>
        </p:scale>
        <p:origin x="8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DBDFE-DD3D-4291-A404-1B97A83A6EA8}" type="datetimeFigureOut">
              <a:rPr lang="en-US" smtClean="0"/>
              <a:t>10/14/2021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56DE3-4E01-4AFD-AD42-42312842ED89}" type="slidenum">
              <a:rPr lang="en-US" smtClean="0"/>
              <a:t>‹#›</a:t>
            </a:fld>
            <a:endParaRPr lang="en-US" dirty="0"/>
          </a:p>
        </p:txBody>
      </p:sp>
    </p:spTree>
    <p:extLst>
      <p:ext uri="{BB962C8B-B14F-4D97-AF65-F5344CB8AC3E}">
        <p14:creationId xmlns:p14="http://schemas.microsoft.com/office/powerpoint/2010/main" val="70296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87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10/14/2021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8470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7588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10/14/2021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6973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0058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2073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7358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7532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10/14/2021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3216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10/14/2021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10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10/14/2021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209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uturem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flower illustrations">
            <a:extLst>
              <a:ext uri="{FF2B5EF4-FFF2-40B4-BE49-F238E27FC236}">
                <a16:creationId xmlns:a16="http://schemas.microsoft.com/office/drawing/2014/main" id="{46768272-0F6A-4E58-A45C-F10D015D8952}"/>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0" y="-839"/>
            <a:ext cx="12191980" cy="6858000"/>
          </a:xfrm>
          <a:prstGeom prst="rect">
            <a:avLst/>
          </a:prstGeom>
        </p:spPr>
      </p:pic>
      <p:sp useBgFill="1">
        <p:nvSpPr>
          <p:cNvPr id="73" name="Rectangle 72">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771132" y="2091263"/>
            <a:ext cx="8649738" cy="2590800"/>
          </a:xfrm>
        </p:spPr>
        <p:txBody>
          <a:bodyPr>
            <a:normAutofit/>
          </a:bodyPr>
          <a:lstStyle/>
          <a:p>
            <a:r>
              <a:rPr lang="en-US" sz="6800" dirty="0"/>
              <a:t>Welcome to advisory!</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771130" y="4682062"/>
            <a:ext cx="8652788" cy="457201"/>
          </a:xfrm>
        </p:spPr>
        <p:txBody>
          <a:bodyPr>
            <a:normAutofit/>
          </a:bodyPr>
          <a:lstStyle/>
          <a:p>
            <a:pPr>
              <a:spcAft>
                <a:spcPts val="600"/>
              </a:spcAft>
            </a:pPr>
            <a:r>
              <a:rPr lang="en-US" dirty="0"/>
              <a:t>October: 12,13 &amp; 14</a:t>
            </a:r>
            <a:endParaRPr lang="en-US" sz="1800" dirty="0"/>
          </a:p>
        </p:txBody>
      </p:sp>
      <p:sp>
        <p:nvSpPr>
          <p:cNvPr id="77" name="Rectangle 76">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9" name="Straight Connector 78">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DD762-DA72-4083-8E17-99367399B26F}"/>
              </a:ext>
            </a:extLst>
          </p:cNvPr>
          <p:cNvSpPr>
            <a:spLocks noGrp="1"/>
          </p:cNvSpPr>
          <p:nvPr>
            <p:ph type="title"/>
          </p:nvPr>
        </p:nvSpPr>
        <p:spPr/>
        <p:txBody>
          <a:bodyPr/>
          <a:lstStyle/>
          <a:p>
            <a:r>
              <a:rPr lang="en-US" dirty="0"/>
              <a:t>PSAT Prep</a:t>
            </a:r>
          </a:p>
        </p:txBody>
      </p:sp>
      <p:sp>
        <p:nvSpPr>
          <p:cNvPr id="3" name="Content Placeholder 2">
            <a:extLst>
              <a:ext uri="{FF2B5EF4-FFF2-40B4-BE49-F238E27FC236}">
                <a16:creationId xmlns:a16="http://schemas.microsoft.com/office/drawing/2014/main" id="{0C1ABB51-1328-4268-A1B3-006B1C2299FA}"/>
              </a:ext>
            </a:extLst>
          </p:cNvPr>
          <p:cNvSpPr>
            <a:spLocks noGrp="1"/>
          </p:cNvSpPr>
          <p:nvPr>
            <p:ph idx="1"/>
          </p:nvPr>
        </p:nvSpPr>
        <p:spPr/>
        <p:txBody>
          <a:bodyPr>
            <a:normAutofit/>
          </a:bodyPr>
          <a:lstStyle/>
          <a:p>
            <a:pPr marL="0" marR="0">
              <a:spcBef>
                <a:spcPts val="0"/>
              </a:spcBef>
              <a:spcAft>
                <a:spcPts val="0"/>
              </a:spcAft>
            </a:pPr>
            <a:r>
              <a:rPr lang="en-US" sz="2400" dirty="0"/>
              <a:t>Bubble answer sheets!</a:t>
            </a:r>
          </a:p>
          <a:p>
            <a:pPr marL="0" marR="0">
              <a:spcBef>
                <a:spcPts val="0"/>
              </a:spcBef>
              <a:spcAft>
                <a:spcPts val="0"/>
              </a:spcAft>
            </a:pPr>
            <a:r>
              <a:rPr lang="en-US" sz="2400" dirty="0"/>
              <a:t>Get a #2 pencil (no mechanical pencils)</a:t>
            </a:r>
          </a:p>
          <a:p>
            <a:pPr marL="0" marR="0">
              <a:spcBef>
                <a:spcPts val="0"/>
              </a:spcBef>
              <a:spcAft>
                <a:spcPts val="0"/>
              </a:spcAft>
            </a:pPr>
            <a:r>
              <a:rPr lang="en-US" sz="2400" dirty="0"/>
              <a:t>Listen to directions and follow along.</a:t>
            </a:r>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r>
              <a:rPr lang="en-US" sz="2400" b="1" dirty="0"/>
              <a:t>Wear college gear this THURSDAY!!!</a:t>
            </a:r>
          </a:p>
        </p:txBody>
      </p:sp>
    </p:spTree>
    <p:extLst>
      <p:ext uri="{BB962C8B-B14F-4D97-AF65-F5344CB8AC3E}">
        <p14:creationId xmlns:p14="http://schemas.microsoft.com/office/powerpoint/2010/main" val="200610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8466B-59F4-4964-BD67-22B4DAA7CEC7}"/>
              </a:ext>
            </a:extLst>
          </p:cNvPr>
          <p:cNvSpPr>
            <a:spLocks noGrp="1"/>
          </p:cNvSpPr>
          <p:nvPr>
            <p:ph type="title"/>
          </p:nvPr>
        </p:nvSpPr>
        <p:spPr/>
        <p:txBody>
          <a:bodyPr/>
          <a:lstStyle/>
          <a:p>
            <a:r>
              <a:rPr lang="en-US" dirty="0"/>
              <a:t>Discover U Posters &amp; “photo booth”</a:t>
            </a:r>
          </a:p>
        </p:txBody>
      </p:sp>
      <p:sp>
        <p:nvSpPr>
          <p:cNvPr id="3" name="Content Placeholder 2">
            <a:extLst>
              <a:ext uri="{FF2B5EF4-FFF2-40B4-BE49-F238E27FC236}">
                <a16:creationId xmlns:a16="http://schemas.microsoft.com/office/drawing/2014/main" id="{AF14F1AE-C9E4-47CF-828E-0C5B4DD6170D}"/>
              </a:ext>
            </a:extLst>
          </p:cNvPr>
          <p:cNvSpPr>
            <a:spLocks noGrp="1"/>
          </p:cNvSpPr>
          <p:nvPr>
            <p:ph idx="1"/>
          </p:nvPr>
        </p:nvSpPr>
        <p:spPr/>
        <p:txBody>
          <a:bodyPr>
            <a:normAutofit/>
          </a:bodyPr>
          <a:lstStyle/>
          <a:p>
            <a:pPr>
              <a:buFontTx/>
              <a:buChar char="-"/>
            </a:pPr>
            <a:r>
              <a:rPr lang="en-US" sz="2400" dirty="0"/>
              <a:t>Complete the poster and take a snap you are happy sharing! Post on Instagram or Twitter:  @discoveruwa</a:t>
            </a:r>
          </a:p>
        </p:txBody>
      </p:sp>
      <p:sp>
        <p:nvSpPr>
          <p:cNvPr id="5" name="TextBox 4">
            <a:extLst>
              <a:ext uri="{FF2B5EF4-FFF2-40B4-BE49-F238E27FC236}">
                <a16:creationId xmlns:a16="http://schemas.microsoft.com/office/drawing/2014/main" id="{CD213086-DCA0-4D06-B9C0-8C7333446323}"/>
              </a:ext>
            </a:extLst>
          </p:cNvPr>
          <p:cNvSpPr txBox="1"/>
          <p:nvPr/>
        </p:nvSpPr>
        <p:spPr>
          <a:xfrm>
            <a:off x="3047260" y="3246553"/>
            <a:ext cx="6094520" cy="369332"/>
          </a:xfrm>
          <a:prstGeom prst="rect">
            <a:avLst/>
          </a:prstGeom>
          <a:noFill/>
        </p:spPr>
        <p:txBody>
          <a:bodyPr wrap="square">
            <a:spAutoFit/>
          </a:bodyPr>
          <a:lstStyle/>
          <a:p>
            <a:r>
              <a:rPr lang="en-US" b="0" dirty="0">
                <a:effectLst/>
              </a:rPr>
              <a:t> </a:t>
            </a:r>
            <a:endParaRPr lang="en-US" dirty="0"/>
          </a:p>
        </p:txBody>
      </p:sp>
      <p:sp>
        <p:nvSpPr>
          <p:cNvPr id="7" name="TextBox 6">
            <a:extLst>
              <a:ext uri="{FF2B5EF4-FFF2-40B4-BE49-F238E27FC236}">
                <a16:creationId xmlns:a16="http://schemas.microsoft.com/office/drawing/2014/main" id="{3383AC94-94D7-4018-8FB9-90B4502BF4FE}"/>
              </a:ext>
            </a:extLst>
          </p:cNvPr>
          <p:cNvSpPr txBox="1"/>
          <p:nvPr/>
        </p:nvSpPr>
        <p:spPr>
          <a:xfrm>
            <a:off x="3047260" y="3246553"/>
            <a:ext cx="6094520"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2121475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0BA3C-BC47-4FA6-B570-4060162EA4DC}"/>
              </a:ext>
            </a:extLst>
          </p:cNvPr>
          <p:cNvSpPr>
            <a:spLocks noGrp="1"/>
          </p:cNvSpPr>
          <p:nvPr>
            <p:ph type="title"/>
          </p:nvPr>
        </p:nvSpPr>
        <p:spPr/>
        <p:txBody>
          <a:bodyPr/>
          <a:lstStyle/>
          <a:p>
            <a:r>
              <a:rPr lang="en-US" dirty="0"/>
              <a:t>Post PSAT relax &amp; have fun</a:t>
            </a:r>
          </a:p>
        </p:txBody>
      </p:sp>
      <p:sp>
        <p:nvSpPr>
          <p:cNvPr id="3" name="Content Placeholder 2">
            <a:extLst>
              <a:ext uri="{FF2B5EF4-FFF2-40B4-BE49-F238E27FC236}">
                <a16:creationId xmlns:a16="http://schemas.microsoft.com/office/drawing/2014/main" id="{6887BE23-0D2C-4BB8-90D2-1EEED4150AF5}"/>
              </a:ext>
            </a:extLst>
          </p:cNvPr>
          <p:cNvSpPr>
            <a:spLocks noGrp="1"/>
          </p:cNvSpPr>
          <p:nvPr>
            <p:ph idx="1"/>
          </p:nvPr>
        </p:nvSpPr>
        <p:spPr/>
        <p:txBody>
          <a:bodyPr>
            <a:normAutofit/>
          </a:bodyPr>
          <a:lstStyle/>
          <a:p>
            <a:r>
              <a:rPr lang="en-US" sz="2400" dirty="0"/>
              <a:t>Let’s take a walk! </a:t>
            </a:r>
          </a:p>
          <a:p>
            <a:r>
              <a:rPr lang="en-US" sz="2400" dirty="0"/>
              <a:t>Game Play</a:t>
            </a:r>
          </a:p>
          <a:p>
            <a:r>
              <a:rPr lang="en-US" sz="2400" dirty="0"/>
              <a:t>Movie time?</a:t>
            </a:r>
          </a:p>
          <a:p>
            <a:r>
              <a:rPr lang="en-US" sz="2400" b="1" dirty="0"/>
              <a:t>Wear college gear </a:t>
            </a:r>
            <a:r>
              <a:rPr lang="en-US" sz="2400" b="1"/>
              <a:t>this TOMORROW!!!</a:t>
            </a:r>
            <a:endParaRPr lang="en-US" sz="2400" b="1" dirty="0"/>
          </a:p>
          <a:p>
            <a:endParaRPr lang="en-US" sz="2400" dirty="0"/>
          </a:p>
        </p:txBody>
      </p:sp>
    </p:spTree>
    <p:extLst>
      <p:ext uri="{BB962C8B-B14F-4D97-AF65-F5344CB8AC3E}">
        <p14:creationId xmlns:p14="http://schemas.microsoft.com/office/powerpoint/2010/main" val="364573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96455-8C98-4D35-B532-8F6BB1799746}"/>
              </a:ext>
            </a:extLst>
          </p:cNvPr>
          <p:cNvSpPr>
            <a:spLocks noGrp="1"/>
          </p:cNvSpPr>
          <p:nvPr>
            <p:ph type="title"/>
          </p:nvPr>
        </p:nvSpPr>
        <p:spPr/>
        <p:txBody>
          <a:bodyPr/>
          <a:lstStyle/>
          <a:p>
            <a:r>
              <a:rPr lang="en-US" dirty="0"/>
              <a:t>Thursday</a:t>
            </a:r>
          </a:p>
        </p:txBody>
      </p:sp>
      <p:sp>
        <p:nvSpPr>
          <p:cNvPr id="3" name="Content Placeholder 2">
            <a:extLst>
              <a:ext uri="{FF2B5EF4-FFF2-40B4-BE49-F238E27FC236}">
                <a16:creationId xmlns:a16="http://schemas.microsoft.com/office/drawing/2014/main" id="{1AA7BE01-F069-471E-9099-89EC136C3ACD}"/>
              </a:ext>
            </a:extLst>
          </p:cNvPr>
          <p:cNvSpPr>
            <a:spLocks noGrp="1"/>
          </p:cNvSpPr>
          <p:nvPr>
            <p:ph idx="1"/>
          </p:nvPr>
        </p:nvSpPr>
        <p:spPr/>
        <p:txBody>
          <a:bodyPr>
            <a:noAutofit/>
          </a:bodyPr>
          <a:lstStyle/>
          <a:p>
            <a:r>
              <a:rPr lang="en-US" sz="2000" dirty="0"/>
              <a:t>Letter to myself!</a:t>
            </a:r>
          </a:p>
          <a:p>
            <a:r>
              <a:rPr lang="en-US" sz="2000" dirty="0"/>
              <a:t>Go to: </a:t>
            </a:r>
            <a:r>
              <a:rPr lang="en-US" sz="2000" dirty="0">
                <a:hlinkClick r:id="rId2"/>
              </a:rPr>
              <a:t>www.futureme.org</a:t>
            </a:r>
            <a:endParaRPr lang="en-US" sz="2000" dirty="0"/>
          </a:p>
          <a:p>
            <a:r>
              <a:rPr lang="en-US" sz="2000" dirty="0"/>
              <a:t>Use a personal email address you will be able to access after graduation</a:t>
            </a:r>
          </a:p>
          <a:p>
            <a:r>
              <a:rPr lang="en-US" sz="2000" dirty="0"/>
              <a:t>Select when you want to receive your letter! Suggestions: end/beginning of senior year, beginning of college, after college graduation.</a:t>
            </a:r>
          </a:p>
          <a:p>
            <a:r>
              <a:rPr lang="en-US" sz="2000" dirty="0"/>
              <a:t>Write a letter to your future self! Outline what kind of life you hope to have, where you would like to see yourself at that point in time. What is important to you right now and something you want to remember that you thought or felt at this point in time.</a:t>
            </a:r>
          </a:p>
        </p:txBody>
      </p:sp>
    </p:spTree>
    <p:extLst>
      <p:ext uri="{BB962C8B-B14F-4D97-AF65-F5344CB8AC3E}">
        <p14:creationId xmlns:p14="http://schemas.microsoft.com/office/powerpoint/2010/main" val="438721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6">
    <a:dk1>
      <a:sysClr val="windowText" lastClr="000000"/>
    </a:dk1>
    <a:lt1>
      <a:sysClr val="window" lastClr="FFFFFF"/>
    </a:lt1>
    <a:dk2>
      <a:srgbClr val="121316"/>
    </a:dk2>
    <a:lt2>
      <a:srgbClr val="FEFCF7"/>
    </a:lt2>
    <a:accent1>
      <a:srgbClr val="8394A4"/>
    </a:accent1>
    <a:accent2>
      <a:srgbClr val="65739F"/>
    </a:accent2>
    <a:accent3>
      <a:srgbClr val="B2AC8A"/>
    </a:accent3>
    <a:accent4>
      <a:srgbClr val="879BB3"/>
    </a:accent4>
    <a:accent5>
      <a:srgbClr val="D7B579"/>
    </a:accent5>
    <a:accent6>
      <a:srgbClr val="8A9B89"/>
    </a:accent6>
    <a:hlink>
      <a:srgbClr val="85C4D2"/>
    </a:hlink>
    <a:folHlink>
      <a:srgbClr val="8E8CA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6BCBFB-BBC7-42F1-95CD-058E172363A0}">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F91CDEB-92ED-41DC-BF33-2916A7687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59D436-C82E-43E0-8A01-53DF9CED60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{3068CFE3-7500-4A3E-8F50-854A13043D9B}tf11531919_win32</Template>
  <TotalTime>1402</TotalTime>
  <Words>198</Words>
  <Application>Microsoft Office PowerPoint</Application>
  <PresentationFormat>Widescreen</PresentationFormat>
  <Paragraphs>25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Avenir Next LT Pro</vt:lpstr>
      <vt:lpstr>Avenir Next LT Pro Light</vt:lpstr>
      <vt:lpstr>Calibri</vt:lpstr>
      <vt:lpstr>Garamond</vt:lpstr>
      <vt:lpstr>SavonVTI</vt:lpstr>
      <vt:lpstr>Welcome to advisory!</vt:lpstr>
      <vt:lpstr>PSAT Prep</vt:lpstr>
      <vt:lpstr>Discover U Posters &amp; “photo booth”</vt:lpstr>
      <vt:lpstr>Post PSAT relax &amp; have fun</vt:lpstr>
      <vt:lpstr>Thursday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advisory!</dc:title>
  <dc:creator>Rose Johnson</dc:creator>
  <cp:lastModifiedBy>Rose Johnson</cp:lastModifiedBy>
  <cp:revision>14</cp:revision>
  <dcterms:created xsi:type="dcterms:W3CDTF">2021-09-03T00:33:51Z</dcterms:created>
  <dcterms:modified xsi:type="dcterms:W3CDTF">2021-10-14T18:28:21Z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