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64" r:id="rId5"/>
    <p:sldId id="275" r:id="rId6"/>
    <p:sldId id="26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41" d="100"/>
          <a:sy n="41" d="100"/>
        </p:scale>
        <p:origin x="8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1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0.safelinks.protection.outlook.com/?url=https%3A%2F%2Fforms.gle%2FmvKN7eo6ZAr9Xddy7&amp;data=04%7C01%7Crose.johnson%40highlineschools.org%7Cbe35010ba01849c5914308d9828d4a4f%7Ce56e55358e7b44d0bfa81d50833ab846%7C1%7C0%7C637684365614558704%7CUnknown%7CTWFpbGZsb3d8eyJWIjoiMC4wLjAwMDAiLCJQIjoiV2luMzIiLCJBTiI6Ik1haWwiLCJXVCI6Mn0%3D%7C1000&amp;sdata=2NjxmioOTpfQ7%2Bjohy%2FETDlkSDaYc8k0T1xHPezuqcw%3D&amp;reserved=0" TargetMode="External"/><Relationship Id="rId2" Type="http://schemas.openxmlformats.org/officeDocument/2006/relationships/hyperlink" Target="https://nam10.safelinks.protection.outlook.com/?url=https%3A%2F%2Fwww.youtube.com%2Fwatch%3Fv%3DlWovLEZy4qo&amp;data=04%7C01%7Crose.johnson%40highlineschools.org%7Cbe35010ba01849c5914308d9828d4a4f%7Ce56e55358e7b44d0bfa81d50833ab846%7C1%7C0%7C637684365614558704%7CUnknown%7CTWFpbGZsb3d8eyJWIjoiMC4wLjAwMDAiLCJQIjoiV2luMzIiLCJBTiI6Ik1haWwiLCJXVCI6Mn0%3D%7C1000&amp;sdata=K%2BhfSm80J73cPyEQSpRAjqi3ypAnr7uZNarXBqXyv3Q%3D&amp;reserved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ower illustrations">
            <a:extLst>
              <a:ext uri="{FF2B5EF4-FFF2-40B4-BE49-F238E27FC236}">
                <a16:creationId xmlns:a16="http://schemas.microsoft.com/office/drawing/2014/main" id="{46768272-0F6A-4E58-A45C-F10D015D89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sz="6800" dirty="0"/>
              <a:t>Welcome to advisory!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09/29 &amp; 30/2021</a:t>
            </a:r>
            <a:endParaRPr lang="en-US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D762-DA72-4083-8E17-99367399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ASB Elections!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ABB51-1328-4268-A1B3-006B1C22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Speeches: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https://www.youtube.com/watch?v=lWovLEZy4qo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Voting Form: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https://forms.gle/mvKN7eo6ZAr9Xddy7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  <a:p>
            <a:r>
              <a:rPr lang="en-US" sz="2400" dirty="0"/>
              <a:t>Assigned in Canvas, closes at 12:30pm!</a:t>
            </a:r>
          </a:p>
        </p:txBody>
      </p:sp>
    </p:spTree>
    <p:extLst>
      <p:ext uri="{BB962C8B-B14F-4D97-AF65-F5344CB8AC3E}">
        <p14:creationId xmlns:p14="http://schemas.microsoft.com/office/powerpoint/2010/main" val="200610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466B-59F4-4964-BD67-22B4DAA7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4F1AE-C9E4-47CF-828E-0C5B4DD61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/>
              <a:t>Find the Career Planning and Wage Calculator assignment on canvas. Take the quiz and see which of your results pays a living wage!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13086-DCA0-4D06-B9C0-8C7333446323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3AC94-94D7-4018-8FB9-90B4502BF4FE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0BA3C-BC47-4FA6-B570-4060162E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Opportunity!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BE23-0D2C-4BB8-90D2-1EEED415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Now that you have some ideas about careers that might suit your strengths and needs, think about what kind of mentor you would like.</a:t>
            </a:r>
          </a:p>
          <a:p>
            <a:r>
              <a:rPr lang="en-US" sz="2400" dirty="0"/>
              <a:t>Find the “Mentor Plan” on Canvas for a link to the mentor handbook, request form and important dates and other information!</a:t>
            </a:r>
          </a:p>
        </p:txBody>
      </p:sp>
    </p:spTree>
    <p:extLst>
      <p:ext uri="{BB962C8B-B14F-4D97-AF65-F5344CB8AC3E}">
        <p14:creationId xmlns:p14="http://schemas.microsoft.com/office/powerpoint/2010/main" val="364573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C7FA-F82B-4954-ABE8-FD20147D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Feelin</a:t>
            </a:r>
            <a:r>
              <a:rPr lang="en-US" dirty="0"/>
              <a:t>’ the love, building a community!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0135-3516-44D1-BBCE-38129F7F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into 4 groups of about equal size. </a:t>
            </a:r>
          </a:p>
          <a:p>
            <a:r>
              <a:rPr lang="en-US" dirty="0"/>
              <a:t>Base your group on what season you were born: Fall, Winter, Spring or Summer. </a:t>
            </a:r>
          </a:p>
          <a:p>
            <a:r>
              <a:rPr lang="en-US" dirty="0"/>
              <a:t>Sit together.</a:t>
            </a:r>
          </a:p>
          <a:p>
            <a:r>
              <a:rPr lang="en-US" dirty="0"/>
              <a:t>Each member of your group should get a blank piece of paper and something to write with.</a:t>
            </a:r>
          </a:p>
          <a:p>
            <a:r>
              <a:rPr lang="en-US" dirty="0"/>
              <a:t>Each person put your own name at the center of the page in large, clear writing.</a:t>
            </a:r>
          </a:p>
          <a:p>
            <a:r>
              <a:rPr lang="en-US" dirty="0"/>
              <a:t>Collect your papers into a single pile.</a:t>
            </a:r>
          </a:p>
          <a:p>
            <a:r>
              <a:rPr lang="en-US" dirty="0"/>
              <a:t>Teacher Facilitates trading pages.</a:t>
            </a:r>
          </a:p>
          <a:p>
            <a:r>
              <a:rPr lang="en-US" dirty="0"/>
              <a:t>Take turns writing positive things about the person whose name is on the paper. Pass the paper around so that each person adds a comment.</a:t>
            </a:r>
          </a:p>
          <a:p>
            <a:r>
              <a:rPr lang="en-US" b="1" dirty="0"/>
              <a:t>Please try to keep comments about personality traits, not physical appearance! </a:t>
            </a:r>
          </a:p>
        </p:txBody>
      </p:sp>
    </p:spTree>
    <p:extLst>
      <p:ext uri="{BB962C8B-B14F-4D97-AF65-F5344CB8AC3E}">
        <p14:creationId xmlns:p14="http://schemas.microsoft.com/office/powerpoint/2010/main" val="295673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6BCBFB-BBC7-42F1-95CD-058E172363A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{3068CFE3-7500-4A3E-8F50-854A13043D9B}tf11531919_win32</Template>
  <TotalTime>1484</TotalTime>
  <Words>256</Words>
  <Application>Microsoft Office PowerPoint</Application>
  <PresentationFormat>Widescreen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Avenir Next LT Pro</vt:lpstr>
      <vt:lpstr>Avenir Next LT Pro Light</vt:lpstr>
      <vt:lpstr>Calibri</vt:lpstr>
      <vt:lpstr>Garamond</vt:lpstr>
      <vt:lpstr>SavonVTI</vt:lpstr>
      <vt:lpstr>Welcome to advisory!</vt:lpstr>
      <vt:lpstr>ASB Elections!</vt:lpstr>
      <vt:lpstr>Career Inventory</vt:lpstr>
      <vt:lpstr>Mentor Opportunity!</vt:lpstr>
      <vt:lpstr>Feelin’ the love, building a community!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advisory!</dc:title>
  <dc:creator>Rose Johnson</dc:creator>
  <cp:lastModifiedBy>Rose Johnson</cp:lastModifiedBy>
  <cp:revision>10</cp:revision>
  <dcterms:created xsi:type="dcterms:W3CDTF">2021-09-03T00:33:51Z</dcterms:created>
  <dcterms:modified xsi:type="dcterms:W3CDTF">2021-09-30T20:35:13Z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