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sldIdLst>
    <p:sldId id="264" r:id="rId5"/>
    <p:sldId id="265" r:id="rId6"/>
    <p:sldId id="276" r:id="rId7"/>
    <p:sldId id="278" r:id="rId8"/>
    <p:sldId id="280" r:id="rId9"/>
    <p:sldId id="279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41" d="100"/>
          <a:sy n="41" d="100"/>
        </p:scale>
        <p:origin x="8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presentation/d/1MiYG4G9FBerLv31ch6DNCzxPGRT9ixG6t1i2tG3_uVo/edit?usp=shari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en-US" sz="6800" dirty="0"/>
              <a:t>Welcome to advisory!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Ms. Johnson</a:t>
            </a:r>
            <a:endParaRPr lang="en-US" sz="18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8466B-59F4-4964-BD67-22B4DAA7C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Gathering: One good 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4F1AE-C9E4-47CF-828E-0C5B4DD61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400" dirty="0"/>
              <a:t>Sit or stand IN A CIRCLE(</a:t>
            </a:r>
            <a:r>
              <a:rPr lang="en-US" sz="2400" dirty="0" err="1"/>
              <a:t>ish</a:t>
            </a:r>
            <a:r>
              <a:rPr lang="en-US" sz="2400" dirty="0"/>
              <a:t>) in the front of the room!</a:t>
            </a:r>
          </a:p>
          <a:p>
            <a:pPr>
              <a:buFontTx/>
              <a:buChar char="-"/>
            </a:pPr>
            <a:r>
              <a:rPr lang="en-US" sz="2400" dirty="0"/>
              <a:t>Share one good thing from your life in the last week. What specific event or interaction lifted your spirits or made you smile or feel like you belong?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213086-DCA0-4D06-B9C0-8C7333446323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83AC94-94D7-4018-8FB9-90B4502BF4FE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475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4186C-A2ED-4149-A535-1B39B66B0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D0180-1907-407C-987B-B86F997EB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indent="0" algn="l">
              <a:buNone/>
            </a:pPr>
            <a:r>
              <a:rPr lang="en-US" sz="2800" b="0" i="0" dirty="0">
                <a:solidFill>
                  <a:srgbClr val="2D3B45"/>
                </a:solidFill>
                <a:effectLst/>
                <a:latin typeface="Lato Extended"/>
              </a:rPr>
              <a:t>Finish slide </a:t>
            </a:r>
            <a:r>
              <a:rPr lang="en-US" sz="2800" dirty="0">
                <a:solidFill>
                  <a:srgbClr val="2D3B45"/>
                </a:solidFill>
                <a:latin typeface="Lato Extended"/>
              </a:rPr>
              <a:t>s</a:t>
            </a:r>
            <a:r>
              <a:rPr lang="en-US" sz="2800" b="0" i="0" dirty="0">
                <a:solidFill>
                  <a:srgbClr val="2D3B45"/>
                </a:solidFill>
                <a:effectLst/>
                <a:latin typeface="Lato Extended"/>
              </a:rPr>
              <a:t>how</a:t>
            </a:r>
            <a:r>
              <a:rPr lang="en-US" sz="2800" dirty="0">
                <a:hlinkClick r:id="rId2"/>
              </a:rPr>
              <a:t> https://docs.google.com/presentation/d/1MiYG4G9FBerLv31ch6DNCzxPGRT9ixG6t1i2tG3_uVo/edit?usp=sharing</a:t>
            </a:r>
            <a:r>
              <a:rPr lang="en-US" sz="2800" dirty="0"/>
              <a:t> </a:t>
            </a:r>
            <a:endParaRPr lang="en-US" sz="2800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 lvl="1" indent="0" algn="l">
              <a:buNone/>
            </a:pPr>
            <a:r>
              <a:rPr lang="en-US" sz="2800" b="0" i="0" dirty="0">
                <a:solidFill>
                  <a:srgbClr val="2D3B45"/>
                </a:solidFill>
                <a:effectLst/>
                <a:latin typeface="Lato Extended"/>
              </a:rPr>
              <a:t>Turn in acknowledgement form.</a:t>
            </a:r>
          </a:p>
          <a:p>
            <a:pPr lvl="1" indent="0" algn="l">
              <a:buNone/>
            </a:pPr>
            <a:r>
              <a:rPr lang="en-US" sz="2800" b="0" i="0" dirty="0">
                <a:solidFill>
                  <a:srgbClr val="34495E"/>
                </a:solidFill>
                <a:effectLst/>
                <a:latin typeface="Lato Extended"/>
              </a:rPr>
              <a:t>Highlight key ideas of new art and PE contract process</a:t>
            </a:r>
            <a:endParaRPr lang="en-US" sz="2800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45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0668B-0430-4033-BE18-523A94CC5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6A276-31B2-436A-9F5A-459B72F45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for you!</a:t>
            </a:r>
          </a:p>
          <a:p>
            <a:r>
              <a:rPr lang="en-US" dirty="0"/>
              <a:t>PSAT October 13</a:t>
            </a:r>
            <a:r>
              <a:rPr lang="en-US" baseline="30000" dirty="0"/>
              <a:t>th</a:t>
            </a:r>
            <a:endParaRPr lang="en-US" dirty="0"/>
          </a:p>
          <a:p>
            <a:r>
              <a:rPr lang="en-US" dirty="0"/>
              <a:t>In Advisory</a:t>
            </a:r>
          </a:p>
          <a:p>
            <a:r>
              <a:rPr lang="en-US" dirty="0"/>
              <a:t>What is up with the PSAT?</a:t>
            </a:r>
          </a:p>
          <a:p>
            <a:r>
              <a:rPr lang="en-US" dirty="0"/>
              <a:t>Your desire for PSAT prep?</a:t>
            </a:r>
          </a:p>
        </p:txBody>
      </p:sp>
    </p:spTree>
    <p:extLst>
      <p:ext uri="{BB962C8B-B14F-4D97-AF65-F5344CB8AC3E}">
        <p14:creationId xmlns:p14="http://schemas.microsoft.com/office/powerpoint/2010/main" val="3488516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5F211-5DF3-4604-AE1D-F9DD5F696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RAHS a “good” school?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59DE3-D4C5-4AC4-AF44-AD211196F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ideas?</a:t>
            </a:r>
          </a:p>
          <a:p>
            <a:r>
              <a:rPr lang="en-US" dirty="0"/>
              <a:t>Teacher take</a:t>
            </a:r>
          </a:p>
        </p:txBody>
      </p:sp>
    </p:spTree>
    <p:extLst>
      <p:ext uri="{BB962C8B-B14F-4D97-AF65-F5344CB8AC3E}">
        <p14:creationId xmlns:p14="http://schemas.microsoft.com/office/powerpoint/2010/main" val="1316130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B8FED-B2AA-4D42-BAC8-BAF6761D7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climate &amp; culture: graffiti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275C8-BBA3-45D8-A424-05423CAA7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Since the return to campus, we have seen an unusual uptick in bathroom vandalism – this has been an issue across the district, and is apparently connected to a </a:t>
            </a:r>
            <a:r>
              <a:rPr lang="en-US" sz="1800" b="0" i="0" dirty="0" err="1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TikTok</a:t>
            </a:r>
            <a:r>
              <a:rPr lang="en-US" sz="18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 trend. So far, the incidents involve “tag stickers,” large stickers, often from UPS or the Post Office, pre-filled with graffiti-style names or logos. These are especially difficult for custodians to remove, and often result in damage to paint and other surfaces. Thankfully, our incidents are relatively minor, but I am asking your help in addressing the matter promptly in hopes of keeping things at the minor level.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dirty="0">
              <a:solidFill>
                <a:srgbClr val="201F1E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Please take a few minutes in advisory today to talk with your students about our school culture and their contribution to it. Some talking points and questions to consider: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dirty="0">
              <a:solidFill>
                <a:srgbClr val="201F1E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How would you describe our school culture? What kinds of attitudes and behaviors describe our community?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What distinguishes the school culture at RAHS from other schools you’ve experience?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What do you like/appreciate/value the most about the environment and culture at our school?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How do you think vandalism – even small incidents – might impact other students’ perceptions and experiences at school?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764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7EFCF-1A47-40C6-B69D-1968E4E28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C071-D86E-4A68-978F-19A25F11E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/>
              <a:t>Popcorn style</a:t>
            </a:r>
            <a:r>
              <a:rPr lang="en-US" sz="2800" dirty="0"/>
              <a:t>: share words that describe how you want to feel in school!</a:t>
            </a:r>
          </a:p>
        </p:txBody>
      </p:sp>
    </p:spTree>
    <p:extLst>
      <p:ext uri="{BB962C8B-B14F-4D97-AF65-F5344CB8AC3E}">
        <p14:creationId xmlns:p14="http://schemas.microsoft.com/office/powerpoint/2010/main" val="11582028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{3068CFE3-7500-4A3E-8F50-854A13043D9B}tf11531919_win32</Template>
  <TotalTime>1593</TotalTime>
  <Words>374</Words>
  <Application>Microsoft Office PowerPoint</Application>
  <PresentationFormat>Widescreen</PresentationFormat>
  <Paragraphs>32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Avenir Next LT Pro</vt:lpstr>
      <vt:lpstr>Avenir Next LT Pro Light</vt:lpstr>
      <vt:lpstr>Calibri</vt:lpstr>
      <vt:lpstr>Garamond</vt:lpstr>
      <vt:lpstr>Lato Extended</vt:lpstr>
      <vt:lpstr>SavonVTI</vt:lpstr>
      <vt:lpstr>Welcome to advisory!</vt:lpstr>
      <vt:lpstr>Gathering: One good thing</vt:lpstr>
      <vt:lpstr>Review</vt:lpstr>
      <vt:lpstr>Materials Distribution</vt:lpstr>
      <vt:lpstr>What makes RAHS a “good” school?</vt:lpstr>
      <vt:lpstr>School climate &amp; culture: graffiti </vt:lpstr>
      <vt:lpstr>Closer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advisory!</dc:title>
  <dc:creator>Rose Johnson</dc:creator>
  <cp:lastModifiedBy>Rose Johnson</cp:lastModifiedBy>
  <cp:revision>7</cp:revision>
  <dcterms:created xsi:type="dcterms:W3CDTF">2021-09-03T00:33:51Z</dcterms:created>
  <dcterms:modified xsi:type="dcterms:W3CDTF">2021-09-23T18:25:33Z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