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8"/>
  </p:notesMasterIdLst>
  <p:sldIdLst>
    <p:sldId id="264" r:id="rId5"/>
    <p:sldId id="265" r:id="rId6"/>
    <p:sldId id="27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9/22/2021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9/22/2021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9/22/2021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9/22/2021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9/22/2021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MiYG4G9FBerLv31ch6DNCzxPGRT9ixG6t1i2tG3_uVo/edit?usp=sharing" TargetMode="External"/><Relationship Id="rId2" Type="http://schemas.openxmlformats.org/officeDocument/2006/relationships/hyperlink" Target="https://hsd.instructure.com/courses/36396/assignments/2882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en-US" sz="6800" dirty="0"/>
              <a:t>Welcome to advisory!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Ms. Johnson</a:t>
            </a:r>
            <a:endParaRPr lang="en-US" sz="18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8466B-59F4-4964-BD67-22B4DAA7C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Gathering: One good 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4F1AE-C9E4-47CF-828E-0C5B4DD61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400" dirty="0"/>
              <a:t>Sit or stand IN A CIRCLE(</a:t>
            </a:r>
            <a:r>
              <a:rPr lang="en-US" sz="2400" dirty="0" err="1"/>
              <a:t>ish</a:t>
            </a:r>
            <a:r>
              <a:rPr lang="en-US" sz="2400" dirty="0"/>
              <a:t>) in the front of the room!</a:t>
            </a:r>
          </a:p>
          <a:p>
            <a:pPr>
              <a:buFontTx/>
              <a:buChar char="-"/>
            </a:pPr>
            <a:r>
              <a:rPr lang="en-US" sz="2400" dirty="0"/>
              <a:t>Share one good thing from your life in the last week. What specific event or interaction lifted your spirits or made you smile or feel like you belong?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213086-DCA0-4D06-B9C0-8C7333446323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83AC94-94D7-4018-8FB9-90B4502BF4FE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475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DD762-DA72-4083-8E17-99367399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 at 6 tables!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ABB51-1328-4268-A1B3-006B1C229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/>
              <a:t>Sit with different people than you have been sitting with!</a:t>
            </a:r>
          </a:p>
          <a:p>
            <a:r>
              <a:rPr lang="en-US" sz="2400" dirty="0"/>
              <a:t>You will work in small groups to review key points of the student handbook and your work will be used to instruct your peers on key take </a:t>
            </a:r>
            <a:r>
              <a:rPr lang="en-US" sz="2400" dirty="0" err="1"/>
              <a:t>aways</a:t>
            </a:r>
            <a:r>
              <a:rPr lang="en-US" sz="2400" dirty="0"/>
              <a:t>.</a:t>
            </a:r>
          </a:p>
          <a:p>
            <a:r>
              <a:rPr lang="en-US" sz="2400" dirty="0"/>
              <a:t>You may work as a whole group or divide the work between group members. Canvas assignment: Handbook Review- </a:t>
            </a:r>
            <a:r>
              <a:rPr lang="en-US" sz="2400" dirty="0">
                <a:hlinkClick r:id="rId2"/>
              </a:rPr>
              <a:t>https://hsd.instructure.com/courses/36396/assignments/28827</a:t>
            </a:r>
            <a:r>
              <a:rPr lang="en-US" sz="2400" dirty="0"/>
              <a:t> </a:t>
            </a:r>
          </a:p>
          <a:p>
            <a:r>
              <a:rPr lang="en-US" sz="2400" dirty="0"/>
              <a:t>Slide assignments: </a:t>
            </a:r>
            <a:r>
              <a:rPr lang="en-US" sz="2400" dirty="0">
                <a:hlinkClick r:id="rId3"/>
              </a:rPr>
              <a:t>https://docs.google.com/presentation/d/1MiYG4G9FBerLv31ch6DNCzxPGRT9ixG6t1i2tG3_uVo/edit?usp=sharing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61040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{3068CFE3-7500-4A3E-8F50-854A13043D9B}tf11531919_win32</Template>
  <TotalTime>1147</TotalTime>
  <Words>165</Words>
  <Application>Microsoft Office PowerPoint</Application>
  <PresentationFormat>Widescreen</PresentationFormat>
  <Paragraphs>13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Avenir Next LT Pro</vt:lpstr>
      <vt:lpstr>Avenir Next LT Pro Light</vt:lpstr>
      <vt:lpstr>Calibri</vt:lpstr>
      <vt:lpstr>Garamond</vt:lpstr>
      <vt:lpstr>SavonVTI</vt:lpstr>
      <vt:lpstr>Welcome to advisory!</vt:lpstr>
      <vt:lpstr>Gathering: One good thing</vt:lpstr>
      <vt:lpstr>Sit at 6 tables!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advisory!</dc:title>
  <dc:creator>Rose Johnson</dc:creator>
  <cp:lastModifiedBy>Rose Johnson</cp:lastModifiedBy>
  <cp:revision>7</cp:revision>
  <dcterms:created xsi:type="dcterms:W3CDTF">2021-09-03T00:33:51Z</dcterms:created>
  <dcterms:modified xsi:type="dcterms:W3CDTF">2021-09-22T23:02:39Z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