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265" r:id="rId6"/>
    <p:sldId id="258" r:id="rId7"/>
    <p:sldId id="25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f95abf3d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f95abf3d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f95abf3d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f95abf3d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694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Welcome to advisory!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Ms. Johnson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466B-59F4-4964-BD67-22B4DAA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know each other’s names!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1AE-C9E4-47CF-828E-0C5B4DD6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Who thinks they can name everyone in class right now?</a:t>
            </a:r>
          </a:p>
          <a:p>
            <a:pPr>
              <a:buFontTx/>
              <a:buChar char="-"/>
            </a:pPr>
            <a:r>
              <a:rPr lang="en-US" sz="2400" dirty="0"/>
              <a:t>Name game toss</a:t>
            </a:r>
          </a:p>
          <a:p>
            <a:pPr>
              <a:buFontTx/>
              <a:buChar char="-"/>
            </a:pPr>
            <a:r>
              <a:rPr lang="en-US" sz="2400" dirty="0"/>
              <a:t>Sanitize!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13086-DCA0-4D06-B9C0-8C7333446323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3AC94-94D7-4018-8FB9-90B4502BF4F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7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415600" y="236000"/>
            <a:ext cx="11360800" cy="11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067"/>
              <a:t>What students have been learning during this time. 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a lot of talk about how much learning students may have lost during this time of remote learning, but let’s take a moment to appreciate the learning students have gained.</a:t>
            </a:r>
            <a:endParaRPr sz="3067"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47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933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Impulse control and emotional self-regulation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“I want to go out but I can’t.” “I don’t want to wear this mask but I need to.”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importance of caring for others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“My mask protects you, your mask protects me.”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importance of community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How much community supports their learning and their mental and emotional well-being. Every student that has said, “I did not think I would ever say this, but I miss school” has learned this concept.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 learned about themselves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 adapting to distance learning, they have been able to experiment with different strategies to engage with material and self-motivate, learning what makes them better learners.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933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relationships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Many of my students have reported increased strength, positive feelings and closeness within their household.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933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knowledge and ability to use technology and digital tools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They may have experimented with new technological tools during distance learning.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students have increased their verbal or written communication skills.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Being limited in the non-verbal cues they can use to increase their ability to communicate has enabled many to express themselves and understand others better in these modes.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9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933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6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flexibility and adaptability</a:t>
            </a:r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They have seen it modeled as educators implement new distance learning strategies and have had practice themselves as they engaged in new ways.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spcAft>
                <a:spcPts val="21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What can you add to the list?</a:t>
            </a:r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260433" y="39959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463633" y="41991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188567" y="3911367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188567" y="3911367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260433" y="41235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110300" y="39959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188567" y="41235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463633" y="39959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345067" y="42610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463633" y="39959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260433" y="41991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260433" y="41235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429701" y="4137200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7970500" y="1536633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solidFill>
                  <a:srgbClr val="0B2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Self advocacy and routes/ways to communicate their needs. </a:t>
            </a:r>
            <a:endParaRPr sz="1600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5841367" y="1579400"/>
            <a:ext cx="1973600" cy="28148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>
                <a:solidFill>
                  <a:srgbClr val="0B2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awareness to take care of oneself and do what they need to so that they stay healthy in this time.</a:t>
            </a:r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3754133" y="1536633"/>
            <a:ext cx="1973600" cy="29636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>
                <a:solidFill>
                  <a:srgbClr val="0B2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Time to work on new things (skills) ex improve &amp; music history &amp; theory. Acceptance of new things</a:t>
            </a:r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1381867" y="1536633"/>
            <a:ext cx="1973600" cy="1904400"/>
          </a:xfrm>
          <a:prstGeom prst="foldedCorner">
            <a:avLst>
              <a:gd name="adj" fmla="val 16667"/>
            </a:avLst>
          </a:prstGeom>
          <a:solidFill>
            <a:srgbClr val="9FC5E8"/>
          </a:solidFill>
          <a:ln>
            <a:noFill/>
          </a:ln>
          <a:effectLst>
            <a:outerShdw blurRad="142875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>
                <a:solidFill>
                  <a:srgbClr val="0B2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Building relationships in a remote setting</a:t>
            </a:r>
            <a:endParaRPr sz="2133" b="1">
              <a:solidFill>
                <a:srgbClr val="0B254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87F5-0059-489F-9314-A72C3A0C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F6E4-4651-4723-A8B5-191408BC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Things for you!</a:t>
            </a:r>
          </a:p>
        </p:txBody>
      </p:sp>
    </p:spTree>
    <p:extLst>
      <p:ext uri="{BB962C8B-B14F-4D97-AF65-F5344CB8AC3E}">
        <p14:creationId xmlns:p14="http://schemas.microsoft.com/office/powerpoint/2010/main" val="46034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00E9-8C78-4352-9DAC-48187ADE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 school activity!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ECA8-57AE-48D4-82E4-D2927613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Phoenix posters blank handout.</a:t>
            </a:r>
          </a:p>
          <a:p>
            <a:r>
              <a:rPr lang="en-US" sz="3600" dirty="0"/>
              <a:t>Write your name.</a:t>
            </a:r>
          </a:p>
          <a:p>
            <a:r>
              <a:rPr lang="en-US" sz="3600" dirty="0"/>
              <a:t>Write some of your goals and hopes. </a:t>
            </a:r>
          </a:p>
          <a:p>
            <a:r>
              <a:rPr lang="en-US" sz="3600" dirty="0"/>
              <a:t>Decorate as you wish.</a:t>
            </a:r>
          </a:p>
          <a:p>
            <a:r>
              <a:rPr lang="en-US" sz="3600" strike="sngStrike" dirty="0"/>
              <a:t>Present/share your image with the class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Opt</a:t>
            </a:r>
            <a:r>
              <a:rPr lang="en-US" sz="3600" dirty="0"/>
              <a:t> in/out of posting in hallways.</a:t>
            </a:r>
          </a:p>
        </p:txBody>
      </p:sp>
    </p:spTree>
    <p:extLst>
      <p:ext uri="{BB962C8B-B14F-4D97-AF65-F5344CB8AC3E}">
        <p14:creationId xmlns:p14="http://schemas.microsoft.com/office/powerpoint/2010/main" val="1913721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{3068CFE3-7500-4A3E-8F50-854A13043D9B}tf11531919_win32</Template>
  <TotalTime>304</TotalTime>
  <Words>442</Words>
  <Application>Microsoft Office PowerPoint</Application>
  <PresentationFormat>Widescreen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Garamond</vt:lpstr>
      <vt:lpstr>Roboto Condensed</vt:lpstr>
      <vt:lpstr>Times New Roman</vt:lpstr>
      <vt:lpstr>SavonVTI</vt:lpstr>
      <vt:lpstr>Welcome to advisory!</vt:lpstr>
      <vt:lpstr>Let’s get to know each other’s names!</vt:lpstr>
      <vt:lpstr>What students have been learning during this time. There is a lot of talk about how much learning students may have lost during this time of remote learning, but let’s take a moment to appreciate the learning students have gained.</vt:lpstr>
      <vt:lpstr>What can you add to the list?</vt:lpstr>
      <vt:lpstr>Materials distribution</vt:lpstr>
      <vt:lpstr>All school 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advisory!</dc:title>
  <dc:creator>Rose Johnson</dc:creator>
  <cp:lastModifiedBy>Rose Johnson</cp:lastModifiedBy>
  <cp:revision>5</cp:revision>
  <dcterms:created xsi:type="dcterms:W3CDTF">2021-09-03T00:33:51Z</dcterms:created>
  <dcterms:modified xsi:type="dcterms:W3CDTF">2021-09-09T20:09:09Z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