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RAHS316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Welcome to advisory!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Ms. Johnson</a:t>
            </a: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466B-59F4-4964-BD67-22B4DAA7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to know each other’s names!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F1AE-C9E4-47CF-828E-0C5B4DD61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Make a circle (move to project area?)</a:t>
            </a:r>
          </a:p>
          <a:p>
            <a:r>
              <a:rPr lang="en-US" sz="2400" dirty="0"/>
              <a:t>Say your name and make a signature move to go with it! Class repeats your name and move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</a:p>
          <a:p>
            <a:r>
              <a:rPr lang="en-US" sz="2400" dirty="0">
                <a:sym typeface="Wingdings" panose="05000000000000000000" pitchFamily="2" charset="2"/>
              </a:rPr>
              <a:t>Next, imagine we are all going on a picnic together!</a:t>
            </a:r>
          </a:p>
          <a:p>
            <a:r>
              <a:rPr lang="en-US" sz="2400" dirty="0">
                <a:sym typeface="Wingdings" panose="05000000000000000000" pitchFamily="2" charset="2"/>
              </a:rPr>
              <a:t>What will you bring? Say your name and something you are bringing that starts with the same letter as your name. Ex. Ms. </a:t>
            </a:r>
            <a:r>
              <a:rPr lang="en-US" sz="2400" b="1" dirty="0">
                <a:sym typeface="Wingdings" panose="05000000000000000000" pitchFamily="2" charset="2"/>
              </a:rPr>
              <a:t>J</a:t>
            </a:r>
            <a:r>
              <a:rPr lang="en-US" sz="2400" dirty="0">
                <a:sym typeface="Wingdings" panose="05000000000000000000" pitchFamily="2" charset="2"/>
              </a:rPr>
              <a:t>ohnson will bring </a:t>
            </a:r>
            <a:r>
              <a:rPr lang="en-US" sz="2400" b="1" dirty="0">
                <a:sym typeface="Wingdings" panose="05000000000000000000" pitchFamily="2" charset="2"/>
              </a:rPr>
              <a:t>J</a:t>
            </a:r>
            <a:r>
              <a:rPr lang="en-US" sz="2400" dirty="0">
                <a:sym typeface="Wingdings" panose="05000000000000000000" pitchFamily="2" charset="2"/>
              </a:rPr>
              <a:t>erk Chicken</a:t>
            </a:r>
          </a:p>
          <a:p>
            <a:r>
              <a:rPr lang="en-US" sz="2400" dirty="0">
                <a:sym typeface="Wingdings" panose="05000000000000000000" pitchFamily="2" charset="2"/>
              </a:rPr>
              <a:t>Return to room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147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87F5-0059-489F-9314-A72C3A0C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you 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4F6E4-4651-4723-A8B5-191408BC4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/>
              <a:t>Do you have any pressing issues or concerns at this moment? Is there anything you need? </a:t>
            </a:r>
          </a:p>
          <a:p>
            <a:pPr>
              <a:buFontTx/>
              <a:buChar char="-"/>
            </a:pPr>
            <a:r>
              <a:rPr lang="en-US" sz="2000" dirty="0"/>
              <a:t>Do you have your log in information, computer, access to canvas and Synergy (</a:t>
            </a:r>
            <a:r>
              <a:rPr lang="en-US" sz="2000" dirty="0" err="1"/>
              <a:t>StudentVue</a:t>
            </a:r>
            <a:r>
              <a:rPr lang="en-US" sz="2000" dirty="0"/>
              <a:t>). Does your family have any questions, concerns or wonderings?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Record on posters!</a:t>
            </a:r>
          </a:p>
          <a:p>
            <a:pPr>
              <a:buFontTx/>
              <a:buChar char="-"/>
            </a:pPr>
            <a:r>
              <a:rPr lang="en-US" sz="2000" dirty="0"/>
              <a:t>What is one POSITIVE take away you have from remote learning? What did you realize about yourself, your community or the world?</a:t>
            </a:r>
          </a:p>
          <a:p>
            <a:pPr>
              <a:buFontTx/>
              <a:buChar char="-"/>
            </a:pPr>
            <a:r>
              <a:rPr lang="en-US" sz="2000" dirty="0"/>
              <a:t>What is one habit you have that you want to change?</a:t>
            </a:r>
          </a:p>
        </p:txBody>
      </p:sp>
    </p:spTree>
    <p:extLst>
      <p:ext uri="{BB962C8B-B14F-4D97-AF65-F5344CB8AC3E}">
        <p14:creationId xmlns:p14="http://schemas.microsoft.com/office/powerpoint/2010/main" val="46034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00E9-8C78-4352-9DAC-48187ADE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Advisory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EECA8-57AE-48D4-82E4-D2927613A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Review poster</a:t>
            </a:r>
          </a:p>
          <a:p>
            <a:r>
              <a:rPr lang="en-US" sz="4000" dirty="0"/>
              <a:t>Family connections</a:t>
            </a:r>
          </a:p>
          <a:p>
            <a:r>
              <a:rPr lang="en-US" sz="4000" dirty="0"/>
              <a:t>Survey (if needed!) </a:t>
            </a:r>
            <a:r>
              <a:rPr lang="en-US" sz="4000" dirty="0">
                <a:hlinkClick r:id="rId2"/>
              </a:rPr>
              <a:t>https://tinyurl.com/RAHS3160</a:t>
            </a:r>
            <a:endParaRPr lang="en-US" sz="4000" dirty="0"/>
          </a:p>
          <a:p>
            <a:r>
              <a:rPr lang="en-US" sz="4000" dirty="0"/>
              <a:t>Planners</a:t>
            </a:r>
          </a:p>
        </p:txBody>
      </p:sp>
    </p:spTree>
    <p:extLst>
      <p:ext uri="{BB962C8B-B14F-4D97-AF65-F5344CB8AC3E}">
        <p14:creationId xmlns:p14="http://schemas.microsoft.com/office/powerpoint/2010/main" val="191372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8128-C0A5-456B-AD40-E541DF80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8398-BF61-47B0-BAAE-270B9FFAE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love about advisory last year?</a:t>
            </a:r>
          </a:p>
          <a:p>
            <a:r>
              <a:rPr lang="en-US" dirty="0"/>
              <a:t>What did you hate about advisory last year?</a:t>
            </a:r>
          </a:p>
          <a:p>
            <a:r>
              <a:rPr lang="en-US" dirty="0"/>
              <a:t>Teacher introduction (time allowing)</a:t>
            </a:r>
          </a:p>
        </p:txBody>
      </p:sp>
    </p:spTree>
    <p:extLst>
      <p:ext uri="{BB962C8B-B14F-4D97-AF65-F5344CB8AC3E}">
        <p14:creationId xmlns:p14="http://schemas.microsoft.com/office/powerpoint/2010/main" val="4222277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{3068CFE3-7500-4A3E-8F50-854A13043D9B}tf11531919_win32</Template>
  <TotalTime>23</TotalTime>
  <Words>230</Words>
  <Application>Microsoft Office PowerPoint</Application>
  <PresentationFormat>Widescreen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Avenir Next LT Pro</vt:lpstr>
      <vt:lpstr>Avenir Next LT Pro Light</vt:lpstr>
      <vt:lpstr>Calibri</vt:lpstr>
      <vt:lpstr>Garamond</vt:lpstr>
      <vt:lpstr>SavonVTI</vt:lpstr>
      <vt:lpstr>Welcome to advisory!</vt:lpstr>
      <vt:lpstr>Let’s get to know each other’s names!</vt:lpstr>
      <vt:lpstr>Where you at?</vt:lpstr>
      <vt:lpstr>The Purpose of Advisory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advisory!</dc:title>
  <dc:creator>Rose Johnson</dc:creator>
  <cp:lastModifiedBy>Rose Johnson</cp:lastModifiedBy>
  <cp:revision>1</cp:revision>
  <dcterms:created xsi:type="dcterms:W3CDTF">2021-09-03T00:33:51Z</dcterms:created>
  <dcterms:modified xsi:type="dcterms:W3CDTF">2021-09-03T00:56:51Z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