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Nunito Sans Light"/>
      <p:regular r:id="rId36"/>
      <p:bold r:id="rId37"/>
      <p:italic r:id="rId38"/>
      <p:boldItalic r:id="rId39"/>
    </p:embeddedFont>
    <p:embeddedFont>
      <p:font typeface="Open Sans SemiBold"/>
      <p:regular r:id="rId40"/>
      <p:bold r:id="rId41"/>
      <p:italic r:id="rId42"/>
      <p:boldItalic r:id="rId43"/>
    </p:embeddedFont>
    <p:embeddedFont>
      <p:font typeface="Nunito Sans SemiBold"/>
      <p:regular r:id="rId44"/>
      <p:bold r:id="rId45"/>
      <p:italic r:id="rId46"/>
      <p:boldItalic r:id="rId47"/>
    </p:embeddedFont>
    <p:embeddedFont>
      <p:font typeface="Nunito Sans ExtraBold"/>
      <p:bold r:id="rId48"/>
      <p:boldItalic r:id="rId49"/>
    </p:embeddedFont>
    <p:embeddedFont>
      <p:font typeface="Nunito Sans"/>
      <p:regular r:id="rId50"/>
      <p:bold r:id="rId51"/>
      <p:italic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B27EF1-5448-440C-800D-5F172028D20C}">
  <a:tblStyle styleId="{82B27EF1-5448-440C-800D-5F172028D20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regular.fntdata"/><Relationship Id="rId42" Type="http://schemas.openxmlformats.org/officeDocument/2006/relationships/font" Target="fonts/OpenSansSemiBold-italic.fntdata"/><Relationship Id="rId41" Type="http://schemas.openxmlformats.org/officeDocument/2006/relationships/font" Target="fonts/OpenSansSemiBold-bold.fntdata"/><Relationship Id="rId44" Type="http://schemas.openxmlformats.org/officeDocument/2006/relationships/font" Target="fonts/NunitoSansSemiBold-regular.fntdata"/><Relationship Id="rId43" Type="http://schemas.openxmlformats.org/officeDocument/2006/relationships/font" Target="fonts/OpenSansSemiBold-boldItalic.fntdata"/><Relationship Id="rId46" Type="http://schemas.openxmlformats.org/officeDocument/2006/relationships/font" Target="fonts/NunitoSansSemiBold-italic.fntdata"/><Relationship Id="rId45" Type="http://schemas.openxmlformats.org/officeDocument/2006/relationships/font" Target="fonts/NunitoSans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NunitoSansExtraBold-bold.fntdata"/><Relationship Id="rId47" Type="http://schemas.openxmlformats.org/officeDocument/2006/relationships/font" Target="fonts/NunitoSansSemiBold-boldItalic.fntdata"/><Relationship Id="rId49" Type="http://schemas.openxmlformats.org/officeDocument/2006/relationships/font" Target="fonts/NunitoSansExtra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NunitoSansLight-bold.fntdata"/><Relationship Id="rId36" Type="http://schemas.openxmlformats.org/officeDocument/2006/relationships/font" Target="fonts/NunitoSansLight-regular.fntdata"/><Relationship Id="rId39" Type="http://schemas.openxmlformats.org/officeDocument/2006/relationships/font" Target="fonts/NunitoSansLight-boldItalic.fntdata"/><Relationship Id="rId38" Type="http://schemas.openxmlformats.org/officeDocument/2006/relationships/font" Target="fonts/NunitoSansLight-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NunitoSans-bold.fntdata"/><Relationship Id="rId50" Type="http://schemas.openxmlformats.org/officeDocument/2006/relationships/font" Target="fonts/NunitoSans-regular.fntdata"/><Relationship Id="rId53" Type="http://schemas.openxmlformats.org/officeDocument/2006/relationships/font" Target="fonts/NunitoSans-boldItalic.fntdata"/><Relationship Id="rId52" Type="http://schemas.openxmlformats.org/officeDocument/2006/relationships/font" Target="fonts/NunitoSans-italic.fntdata"/><Relationship Id="rId11" Type="http://schemas.openxmlformats.org/officeDocument/2006/relationships/slide" Target="slides/slide5.xml"/><Relationship Id="rId55" Type="http://schemas.openxmlformats.org/officeDocument/2006/relationships/font" Target="fonts/OpenSans-bold.fntdata"/><Relationship Id="rId10" Type="http://schemas.openxmlformats.org/officeDocument/2006/relationships/slide" Target="slides/slide4.xml"/><Relationship Id="rId54" Type="http://schemas.openxmlformats.org/officeDocument/2006/relationships/font" Target="fonts/OpenSans-regular.fntdata"/><Relationship Id="rId13" Type="http://schemas.openxmlformats.org/officeDocument/2006/relationships/slide" Target="slides/slide7.xml"/><Relationship Id="rId57" Type="http://schemas.openxmlformats.org/officeDocument/2006/relationships/font" Target="fonts/OpenSans-boldItalic.fntdata"/><Relationship Id="rId12" Type="http://schemas.openxmlformats.org/officeDocument/2006/relationships/slide" Target="slides/slide6.xml"/><Relationship Id="rId56"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ualcapacity.or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holastic.com/pro/PartnershipsResources.html"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a68d8325d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a68d8325d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ac323b09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ac323b09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ac323b09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ac323b09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eac323b09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eac323b09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ac323b09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eac323b09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ac323b09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eac323b09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ac323b09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eac323b09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deab42487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deab42487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the Dual Capacity Website </a:t>
            </a:r>
            <a:r>
              <a:rPr lang="en" u="sng">
                <a:solidFill>
                  <a:schemeClr val="hlink"/>
                </a:solidFill>
                <a:hlinkClick r:id="rId2"/>
              </a:rPr>
              <a:t>https://www.dualcapacity.org/</a:t>
            </a:r>
            <a:endParaRPr/>
          </a:p>
          <a:p>
            <a:pPr indent="0" lvl="0" marL="0" rtl="0" algn="l">
              <a:spcBef>
                <a:spcPts val="0"/>
              </a:spcBef>
              <a:spcAft>
                <a:spcPts val="0"/>
              </a:spcAft>
              <a:buNone/>
            </a:pPr>
            <a:r>
              <a:rPr lang="en"/>
              <a:t>View Dr. Mapp describes the Framework in Depth video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eb1a14ab1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eb1a14ab1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ac323b09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ac323b09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eac323b09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eac323b09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a68d8325d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a68d8325d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eac323b09d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eac323b09d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eac323b09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eac323b09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eac323b09d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eac323b09d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eac323b09d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eac323b09d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eac323b09d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eac323b09d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eac323b09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eac323b09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https://www.scholastic.com/pro/PartnershipsResources.html</a:t>
            </a:r>
            <a:endParaRPr/>
          </a:p>
          <a:p>
            <a:pPr indent="0" lvl="0" marL="0" rtl="0" algn="l">
              <a:spcBef>
                <a:spcPts val="0"/>
              </a:spcBef>
              <a:spcAft>
                <a:spcPts val="0"/>
              </a:spcAft>
              <a:buNone/>
            </a:pPr>
            <a:r>
              <a:rPr lang="en"/>
              <a:t>Password effective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ca68d8325d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ca68d8325d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7360676ba9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7360676ba9_2_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a68d8325d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ca68d8325d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736fb20bd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736fb20bd4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eab42487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eab42487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ac323b09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ac323b09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360676ba9_2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7360676ba9_2_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ac323b09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ac323b09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ac323b09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ac323b09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ac323b09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ac323b09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addb501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addb501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1">
  <p:cSld name="CUSTOM_19_1_1_1_1_1_1">
    <p:bg>
      <p:bgPr>
        <a:solidFill>
          <a:schemeClr val="lt1"/>
        </a:solidFill>
      </p:bgPr>
    </p:bg>
    <p:spTree>
      <p:nvGrpSpPr>
        <p:cNvPr id="8" name="Shape 8"/>
        <p:cNvGrpSpPr/>
        <p:nvPr/>
      </p:nvGrpSpPr>
      <p:grpSpPr>
        <a:xfrm>
          <a:off x="0" y="0"/>
          <a:ext cx="0" cy="0"/>
          <a:chOff x="0" y="0"/>
          <a:chExt cx="0" cy="0"/>
        </a:xfrm>
      </p:grpSpPr>
      <p:sp>
        <p:nvSpPr>
          <p:cNvPr id="9" name="Google Shape;9;p2"/>
          <p:cNvSpPr/>
          <p:nvPr/>
        </p:nvSpPr>
        <p:spPr>
          <a:xfrm>
            <a:off x="-39138" y="4671125"/>
            <a:ext cx="9235200" cy="45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78425" y="4743200"/>
            <a:ext cx="92352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title"/>
          </p:nvPr>
        </p:nvSpPr>
        <p:spPr>
          <a:xfrm>
            <a:off x="459750" y="1600425"/>
            <a:ext cx="6655200" cy="685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600"/>
              <a:buFont typeface="Nunito Sans"/>
              <a:buNone/>
              <a:defRPr b="1" sz="3600">
                <a:latin typeface="Nunito Sans"/>
                <a:ea typeface="Nunito Sans"/>
                <a:cs typeface="Nunito Sans"/>
                <a:sym typeface="Nunito Sans"/>
              </a:defRPr>
            </a:lvl1pPr>
            <a:lvl2pPr lvl="1"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2pPr>
            <a:lvl3pPr lvl="2"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3pPr>
            <a:lvl4pPr lvl="3"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4pPr>
            <a:lvl5pPr lvl="4"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5pPr>
            <a:lvl6pPr lvl="5"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6pPr>
            <a:lvl7pPr lvl="6"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7pPr>
            <a:lvl8pPr lvl="7"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8pPr>
            <a:lvl9pPr lvl="8" rtl="0">
              <a:lnSpc>
                <a:spcPct val="100000"/>
              </a:lnSpc>
              <a:spcBef>
                <a:spcPts val="80"/>
              </a:spcBef>
              <a:spcAft>
                <a:spcPts val="80"/>
              </a:spcAft>
              <a:buClr>
                <a:schemeClr val="lt1"/>
              </a:buClr>
              <a:buSzPts val="3600"/>
              <a:buFont typeface="Nunito Sans"/>
              <a:buNone/>
              <a:defRPr b="1" sz="3600">
                <a:solidFill>
                  <a:schemeClr val="lt1"/>
                </a:solidFill>
                <a:latin typeface="Nunito Sans"/>
                <a:ea typeface="Nunito Sans"/>
                <a:cs typeface="Nunito Sans"/>
                <a:sym typeface="Nunito Sans"/>
              </a:defRPr>
            </a:lvl9pPr>
          </a:lstStyle>
          <a:p/>
        </p:txBody>
      </p:sp>
      <p:sp>
        <p:nvSpPr>
          <p:cNvPr id="12" name="Google Shape;12;p2"/>
          <p:cNvSpPr txBox="1"/>
          <p:nvPr>
            <p:ph idx="1" type="subTitle"/>
          </p:nvPr>
        </p:nvSpPr>
        <p:spPr>
          <a:xfrm>
            <a:off x="459750" y="2301875"/>
            <a:ext cx="4860000" cy="685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800"/>
              <a:buFont typeface="Nunito Sans"/>
              <a:buNone/>
              <a:defRPr sz="1800">
                <a:latin typeface="Nunito Sans"/>
                <a:ea typeface="Nunito Sans"/>
                <a:cs typeface="Nunito Sans"/>
                <a:sym typeface="Nunito Sans"/>
              </a:defRPr>
            </a:lvl1pPr>
            <a:lvl2pPr lvl="1" rtl="0">
              <a:spcBef>
                <a:spcPts val="800"/>
              </a:spcBef>
              <a:spcAft>
                <a:spcPts val="0"/>
              </a:spcAft>
              <a:buClr>
                <a:schemeClr val="dk1"/>
              </a:buClr>
              <a:buSzPts val="1800"/>
              <a:buFont typeface="Nunito Sans"/>
              <a:buNone/>
              <a:defRPr sz="1800">
                <a:latin typeface="Nunito Sans"/>
                <a:ea typeface="Nunito Sans"/>
                <a:cs typeface="Nunito Sans"/>
                <a:sym typeface="Nunito Sans"/>
              </a:defRPr>
            </a:lvl2pPr>
            <a:lvl3pPr lvl="2" rtl="0">
              <a:spcBef>
                <a:spcPts val="800"/>
              </a:spcBef>
              <a:spcAft>
                <a:spcPts val="0"/>
              </a:spcAft>
              <a:buClr>
                <a:schemeClr val="dk1"/>
              </a:buClr>
              <a:buSzPts val="1800"/>
              <a:buFont typeface="Nunito Sans"/>
              <a:buNone/>
              <a:defRPr sz="1800">
                <a:latin typeface="Nunito Sans"/>
                <a:ea typeface="Nunito Sans"/>
                <a:cs typeface="Nunito Sans"/>
                <a:sym typeface="Nunito Sans"/>
              </a:defRPr>
            </a:lvl3pPr>
            <a:lvl4pPr lvl="3" rtl="0">
              <a:spcBef>
                <a:spcPts val="800"/>
              </a:spcBef>
              <a:spcAft>
                <a:spcPts val="0"/>
              </a:spcAft>
              <a:buClr>
                <a:schemeClr val="dk1"/>
              </a:buClr>
              <a:buSzPts val="1800"/>
              <a:buFont typeface="Nunito Sans"/>
              <a:buNone/>
              <a:defRPr sz="1800">
                <a:latin typeface="Nunito Sans"/>
                <a:ea typeface="Nunito Sans"/>
                <a:cs typeface="Nunito Sans"/>
                <a:sym typeface="Nunito Sans"/>
              </a:defRPr>
            </a:lvl4pPr>
            <a:lvl5pPr lvl="4" rtl="0">
              <a:spcBef>
                <a:spcPts val="800"/>
              </a:spcBef>
              <a:spcAft>
                <a:spcPts val="0"/>
              </a:spcAft>
              <a:buClr>
                <a:schemeClr val="dk1"/>
              </a:buClr>
              <a:buSzPts val="1800"/>
              <a:buFont typeface="Nunito Sans"/>
              <a:buNone/>
              <a:defRPr sz="1800">
                <a:latin typeface="Nunito Sans"/>
                <a:ea typeface="Nunito Sans"/>
                <a:cs typeface="Nunito Sans"/>
                <a:sym typeface="Nunito Sans"/>
              </a:defRPr>
            </a:lvl5pPr>
            <a:lvl6pPr lvl="5" rtl="0">
              <a:spcBef>
                <a:spcPts val="800"/>
              </a:spcBef>
              <a:spcAft>
                <a:spcPts val="0"/>
              </a:spcAft>
              <a:buClr>
                <a:schemeClr val="dk1"/>
              </a:buClr>
              <a:buSzPts val="1800"/>
              <a:buFont typeface="Nunito Sans"/>
              <a:buNone/>
              <a:defRPr sz="1800">
                <a:latin typeface="Nunito Sans"/>
                <a:ea typeface="Nunito Sans"/>
                <a:cs typeface="Nunito Sans"/>
                <a:sym typeface="Nunito Sans"/>
              </a:defRPr>
            </a:lvl6pPr>
            <a:lvl7pPr lvl="6" rtl="0">
              <a:spcBef>
                <a:spcPts val="800"/>
              </a:spcBef>
              <a:spcAft>
                <a:spcPts val="0"/>
              </a:spcAft>
              <a:buClr>
                <a:schemeClr val="dk1"/>
              </a:buClr>
              <a:buSzPts val="1800"/>
              <a:buFont typeface="Nunito Sans"/>
              <a:buNone/>
              <a:defRPr sz="1800">
                <a:latin typeface="Nunito Sans"/>
                <a:ea typeface="Nunito Sans"/>
                <a:cs typeface="Nunito Sans"/>
                <a:sym typeface="Nunito Sans"/>
              </a:defRPr>
            </a:lvl7pPr>
            <a:lvl8pPr lvl="7" rtl="0">
              <a:spcBef>
                <a:spcPts val="800"/>
              </a:spcBef>
              <a:spcAft>
                <a:spcPts val="0"/>
              </a:spcAft>
              <a:buClr>
                <a:schemeClr val="dk1"/>
              </a:buClr>
              <a:buSzPts val="1800"/>
              <a:buFont typeface="Nunito Sans"/>
              <a:buNone/>
              <a:defRPr sz="1800">
                <a:latin typeface="Nunito Sans"/>
                <a:ea typeface="Nunito Sans"/>
                <a:cs typeface="Nunito Sans"/>
                <a:sym typeface="Nunito Sans"/>
              </a:defRPr>
            </a:lvl8pPr>
            <a:lvl9pPr lvl="8" rtl="0">
              <a:spcBef>
                <a:spcPts val="800"/>
              </a:spcBef>
              <a:spcAft>
                <a:spcPts val="800"/>
              </a:spcAft>
              <a:buClr>
                <a:schemeClr val="dk1"/>
              </a:buClr>
              <a:buSzPts val="1800"/>
              <a:buFont typeface="Nunito Sans"/>
              <a:buNone/>
              <a:defRPr sz="1800">
                <a:latin typeface="Nunito Sans"/>
                <a:ea typeface="Nunito Sans"/>
                <a:cs typeface="Nunito Sans"/>
                <a:sym typeface="Nunito Sans"/>
              </a:defRPr>
            </a:lvl9pPr>
          </a:lstStyle>
          <a:p/>
        </p:txBody>
      </p:sp>
      <p:sp>
        <p:nvSpPr>
          <p:cNvPr id="13" name="Google Shape;13;p2"/>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pic>
        <p:nvPicPr>
          <p:cNvPr id="14" name="Google Shape;14;p2"/>
          <p:cNvPicPr preferRelativeResize="0"/>
          <p:nvPr/>
        </p:nvPicPr>
        <p:blipFill>
          <a:blip r:embed="rId2">
            <a:alphaModFix/>
          </a:blip>
          <a:stretch>
            <a:fillRect/>
          </a:stretch>
        </p:blipFill>
        <p:spPr>
          <a:xfrm>
            <a:off x="7898889" y="4815272"/>
            <a:ext cx="984686" cy="312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Info / Left-Aligned Photo 1 1">
  <p:cSld name="SECTION_HEADER_2_1">
    <p:spTree>
      <p:nvGrpSpPr>
        <p:cNvPr id="85" name="Shape 85"/>
        <p:cNvGrpSpPr/>
        <p:nvPr/>
      </p:nvGrpSpPr>
      <p:grpSpPr>
        <a:xfrm>
          <a:off x="0" y="0"/>
          <a:ext cx="0" cy="0"/>
          <a:chOff x="0" y="0"/>
          <a:chExt cx="0" cy="0"/>
        </a:xfrm>
      </p:grpSpPr>
      <p:sp>
        <p:nvSpPr>
          <p:cNvPr id="86" name="Google Shape;86;p11"/>
          <p:cNvSpPr/>
          <p:nvPr/>
        </p:nvSpPr>
        <p:spPr>
          <a:xfrm>
            <a:off x="-39138" y="4671125"/>
            <a:ext cx="9235200" cy="45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1"/>
          <p:cNvSpPr txBox="1"/>
          <p:nvPr>
            <p:ph type="title"/>
          </p:nvPr>
        </p:nvSpPr>
        <p:spPr>
          <a:xfrm>
            <a:off x="481925" y="642550"/>
            <a:ext cx="7199400" cy="6849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None/>
              <a:defRPr sz="3000">
                <a:solidFill>
                  <a:schemeClr val="dk1"/>
                </a:solidFill>
                <a:latin typeface="Nunito Sans ExtraBold"/>
                <a:ea typeface="Nunito Sans ExtraBold"/>
                <a:cs typeface="Nunito Sans ExtraBold"/>
                <a:sym typeface="Nunito Sans ExtraBold"/>
              </a:defRPr>
            </a:lvl1pPr>
            <a:lvl2pPr lvl="1" rtl="0">
              <a:spcBef>
                <a:spcPts val="0"/>
              </a:spcBef>
              <a:spcAft>
                <a:spcPts val="0"/>
              </a:spcAft>
              <a:buNone/>
              <a:defRPr sz="3000">
                <a:solidFill>
                  <a:schemeClr val="dk1"/>
                </a:solidFill>
                <a:latin typeface="Nunito Sans ExtraBold"/>
                <a:ea typeface="Nunito Sans ExtraBold"/>
                <a:cs typeface="Nunito Sans ExtraBold"/>
                <a:sym typeface="Nunito Sans ExtraBold"/>
              </a:defRPr>
            </a:lvl2pPr>
            <a:lvl3pPr lvl="2" rtl="0">
              <a:spcBef>
                <a:spcPts val="0"/>
              </a:spcBef>
              <a:spcAft>
                <a:spcPts val="0"/>
              </a:spcAft>
              <a:buNone/>
              <a:defRPr sz="3000">
                <a:solidFill>
                  <a:schemeClr val="dk1"/>
                </a:solidFill>
                <a:latin typeface="Nunito Sans ExtraBold"/>
                <a:ea typeface="Nunito Sans ExtraBold"/>
                <a:cs typeface="Nunito Sans ExtraBold"/>
                <a:sym typeface="Nunito Sans ExtraBold"/>
              </a:defRPr>
            </a:lvl3pPr>
            <a:lvl4pPr lvl="3" rtl="0">
              <a:spcBef>
                <a:spcPts val="0"/>
              </a:spcBef>
              <a:spcAft>
                <a:spcPts val="0"/>
              </a:spcAft>
              <a:buNone/>
              <a:defRPr sz="3000">
                <a:solidFill>
                  <a:schemeClr val="dk1"/>
                </a:solidFill>
                <a:latin typeface="Nunito Sans ExtraBold"/>
                <a:ea typeface="Nunito Sans ExtraBold"/>
                <a:cs typeface="Nunito Sans ExtraBold"/>
                <a:sym typeface="Nunito Sans ExtraBold"/>
              </a:defRPr>
            </a:lvl4pPr>
            <a:lvl5pPr lvl="4" rtl="0">
              <a:spcBef>
                <a:spcPts val="0"/>
              </a:spcBef>
              <a:spcAft>
                <a:spcPts val="0"/>
              </a:spcAft>
              <a:buNone/>
              <a:defRPr sz="3000">
                <a:solidFill>
                  <a:schemeClr val="dk1"/>
                </a:solidFill>
                <a:latin typeface="Nunito Sans ExtraBold"/>
                <a:ea typeface="Nunito Sans ExtraBold"/>
                <a:cs typeface="Nunito Sans ExtraBold"/>
                <a:sym typeface="Nunito Sans ExtraBold"/>
              </a:defRPr>
            </a:lvl5pPr>
            <a:lvl6pPr lvl="5" rtl="0">
              <a:spcBef>
                <a:spcPts val="0"/>
              </a:spcBef>
              <a:spcAft>
                <a:spcPts val="0"/>
              </a:spcAft>
              <a:buNone/>
              <a:defRPr sz="3000">
                <a:solidFill>
                  <a:schemeClr val="dk1"/>
                </a:solidFill>
                <a:latin typeface="Nunito Sans ExtraBold"/>
                <a:ea typeface="Nunito Sans ExtraBold"/>
                <a:cs typeface="Nunito Sans ExtraBold"/>
                <a:sym typeface="Nunito Sans ExtraBold"/>
              </a:defRPr>
            </a:lvl6pPr>
            <a:lvl7pPr lvl="6" rtl="0">
              <a:spcBef>
                <a:spcPts val="0"/>
              </a:spcBef>
              <a:spcAft>
                <a:spcPts val="0"/>
              </a:spcAft>
              <a:buNone/>
              <a:defRPr sz="3000">
                <a:solidFill>
                  <a:schemeClr val="dk1"/>
                </a:solidFill>
                <a:latin typeface="Nunito Sans ExtraBold"/>
                <a:ea typeface="Nunito Sans ExtraBold"/>
                <a:cs typeface="Nunito Sans ExtraBold"/>
                <a:sym typeface="Nunito Sans ExtraBold"/>
              </a:defRPr>
            </a:lvl7pPr>
            <a:lvl8pPr lvl="7" rtl="0">
              <a:spcBef>
                <a:spcPts val="0"/>
              </a:spcBef>
              <a:spcAft>
                <a:spcPts val="0"/>
              </a:spcAft>
              <a:buNone/>
              <a:defRPr sz="3000">
                <a:solidFill>
                  <a:schemeClr val="dk1"/>
                </a:solidFill>
                <a:latin typeface="Nunito Sans ExtraBold"/>
                <a:ea typeface="Nunito Sans ExtraBold"/>
                <a:cs typeface="Nunito Sans ExtraBold"/>
                <a:sym typeface="Nunito Sans ExtraBold"/>
              </a:defRPr>
            </a:lvl8pPr>
            <a:lvl9pPr lvl="8" rtl="0">
              <a:spcBef>
                <a:spcPts val="0"/>
              </a:spcBef>
              <a:spcAft>
                <a:spcPts val="0"/>
              </a:spcAft>
              <a:buNone/>
              <a:defRPr sz="3000">
                <a:solidFill>
                  <a:schemeClr val="dk1"/>
                </a:solidFill>
                <a:latin typeface="Nunito Sans ExtraBold"/>
                <a:ea typeface="Nunito Sans ExtraBold"/>
                <a:cs typeface="Nunito Sans ExtraBold"/>
                <a:sym typeface="Nunito Sans ExtraBold"/>
              </a:defRPr>
            </a:lvl9pPr>
          </a:lstStyle>
          <a:p/>
        </p:txBody>
      </p:sp>
      <p:sp>
        <p:nvSpPr>
          <p:cNvPr id="88" name="Google Shape;88;p11"/>
          <p:cNvSpPr txBox="1"/>
          <p:nvPr>
            <p:ph idx="1" type="body"/>
          </p:nvPr>
        </p:nvSpPr>
        <p:spPr>
          <a:xfrm>
            <a:off x="481925" y="1416200"/>
            <a:ext cx="2536500" cy="2662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Font typeface="Nunito Sans"/>
              <a:buChar char="●"/>
              <a:defRPr sz="1500">
                <a:latin typeface="Nunito Sans"/>
                <a:ea typeface="Nunito Sans"/>
                <a:cs typeface="Nunito Sans"/>
                <a:sym typeface="Nunito Sans"/>
              </a:defRPr>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a:lvl3pPr>
            <a:lvl4pPr indent="-317500" lvl="3" marL="1828800" rtl="0">
              <a:spcBef>
                <a:spcPts val="800"/>
              </a:spcBef>
              <a:spcAft>
                <a:spcPts val="0"/>
              </a:spcAft>
              <a:buSzPts val="1400"/>
              <a:buChar char="●"/>
              <a:defRPr sz="1400"/>
            </a:lvl4pPr>
            <a:lvl5pPr indent="-317500" lvl="4" marL="2286000" rtl="0">
              <a:spcBef>
                <a:spcPts val="800"/>
              </a:spcBef>
              <a:spcAft>
                <a:spcPts val="0"/>
              </a:spcAft>
              <a:buSzPts val="1400"/>
              <a:buChar char="○"/>
              <a:defRPr sz="1400"/>
            </a:lvl5pPr>
            <a:lvl6pPr indent="-317500" lvl="5" marL="2743200" rtl="0">
              <a:spcBef>
                <a:spcPts val="800"/>
              </a:spcBef>
              <a:spcAft>
                <a:spcPts val="0"/>
              </a:spcAft>
              <a:buSzPts val="1400"/>
              <a:buChar char="■"/>
              <a:defRPr sz="1400"/>
            </a:lvl6pPr>
            <a:lvl7pPr indent="-317500" lvl="6" marL="3200400" rtl="0">
              <a:spcBef>
                <a:spcPts val="800"/>
              </a:spcBef>
              <a:spcAft>
                <a:spcPts val="0"/>
              </a:spcAft>
              <a:buSzPts val="1400"/>
              <a:buChar char="●"/>
              <a:defRPr sz="1400"/>
            </a:lvl7pPr>
            <a:lvl8pPr indent="-317500" lvl="7" marL="3657600" rtl="0">
              <a:spcBef>
                <a:spcPts val="800"/>
              </a:spcBef>
              <a:spcAft>
                <a:spcPts val="0"/>
              </a:spcAft>
              <a:buClr>
                <a:schemeClr val="dk1"/>
              </a:buClr>
              <a:buSzPts val="1400"/>
              <a:buChar char="○"/>
              <a:defRPr sz="1400"/>
            </a:lvl8pPr>
            <a:lvl9pPr indent="-317500" lvl="8" marL="4114800" rtl="0">
              <a:spcBef>
                <a:spcPts val="800"/>
              </a:spcBef>
              <a:spcAft>
                <a:spcPts val="800"/>
              </a:spcAft>
              <a:buClr>
                <a:schemeClr val="dk1"/>
              </a:buClr>
              <a:buSzPts val="1400"/>
              <a:buChar char="■"/>
              <a:defRPr sz="1400"/>
            </a:lvl9pPr>
          </a:lstStyle>
          <a:p/>
        </p:txBody>
      </p:sp>
      <p:sp>
        <p:nvSpPr>
          <p:cNvPr id="89" name="Google Shape;89;p11"/>
          <p:cNvSpPr txBox="1"/>
          <p:nvPr>
            <p:ph idx="2" type="body"/>
          </p:nvPr>
        </p:nvSpPr>
        <p:spPr>
          <a:xfrm>
            <a:off x="3323000" y="1416200"/>
            <a:ext cx="2536500" cy="2662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Font typeface="Nunito Sans"/>
              <a:buChar char="●"/>
              <a:defRPr sz="1500">
                <a:latin typeface="Nunito Sans"/>
                <a:ea typeface="Nunito Sans"/>
                <a:cs typeface="Nunito Sans"/>
                <a:sym typeface="Nunito Sans"/>
              </a:defRPr>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a:lvl3pPr>
            <a:lvl4pPr indent="-317500" lvl="3" marL="1828800" rtl="0">
              <a:spcBef>
                <a:spcPts val="800"/>
              </a:spcBef>
              <a:spcAft>
                <a:spcPts val="0"/>
              </a:spcAft>
              <a:buSzPts val="1400"/>
              <a:buChar char="●"/>
              <a:defRPr sz="1400"/>
            </a:lvl4pPr>
            <a:lvl5pPr indent="-317500" lvl="4" marL="2286000" rtl="0">
              <a:spcBef>
                <a:spcPts val="800"/>
              </a:spcBef>
              <a:spcAft>
                <a:spcPts val="0"/>
              </a:spcAft>
              <a:buSzPts val="1400"/>
              <a:buChar char="○"/>
              <a:defRPr sz="1400"/>
            </a:lvl5pPr>
            <a:lvl6pPr indent="-317500" lvl="5" marL="2743200" rtl="0">
              <a:spcBef>
                <a:spcPts val="800"/>
              </a:spcBef>
              <a:spcAft>
                <a:spcPts val="0"/>
              </a:spcAft>
              <a:buSzPts val="1400"/>
              <a:buChar char="■"/>
              <a:defRPr sz="1400"/>
            </a:lvl6pPr>
            <a:lvl7pPr indent="-317500" lvl="6" marL="3200400" rtl="0">
              <a:spcBef>
                <a:spcPts val="800"/>
              </a:spcBef>
              <a:spcAft>
                <a:spcPts val="0"/>
              </a:spcAft>
              <a:buSzPts val="1400"/>
              <a:buChar char="●"/>
              <a:defRPr sz="1400"/>
            </a:lvl7pPr>
            <a:lvl8pPr indent="-317500" lvl="7" marL="3657600" rtl="0">
              <a:spcBef>
                <a:spcPts val="800"/>
              </a:spcBef>
              <a:spcAft>
                <a:spcPts val="0"/>
              </a:spcAft>
              <a:buClr>
                <a:schemeClr val="dk1"/>
              </a:buClr>
              <a:buSzPts val="1400"/>
              <a:buChar char="○"/>
              <a:defRPr sz="1400"/>
            </a:lvl8pPr>
            <a:lvl9pPr indent="-317500" lvl="8" marL="4114800" rtl="0">
              <a:spcBef>
                <a:spcPts val="800"/>
              </a:spcBef>
              <a:spcAft>
                <a:spcPts val="800"/>
              </a:spcAft>
              <a:buClr>
                <a:schemeClr val="dk1"/>
              </a:buClr>
              <a:buSzPts val="1400"/>
              <a:buChar char="■"/>
              <a:defRPr sz="1400"/>
            </a:lvl9pPr>
          </a:lstStyle>
          <a:p/>
        </p:txBody>
      </p:sp>
      <p:sp>
        <p:nvSpPr>
          <p:cNvPr id="90" name="Google Shape;90;p11"/>
          <p:cNvSpPr txBox="1"/>
          <p:nvPr>
            <p:ph idx="3" type="body"/>
          </p:nvPr>
        </p:nvSpPr>
        <p:spPr>
          <a:xfrm>
            <a:off x="6164075" y="1416200"/>
            <a:ext cx="2536500" cy="2662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Font typeface="Nunito Sans"/>
              <a:buChar char="●"/>
              <a:defRPr sz="1500">
                <a:latin typeface="Nunito Sans"/>
                <a:ea typeface="Nunito Sans"/>
                <a:cs typeface="Nunito Sans"/>
                <a:sym typeface="Nunito Sans"/>
              </a:defRPr>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a:lvl3pPr>
            <a:lvl4pPr indent="-317500" lvl="3" marL="1828800" rtl="0">
              <a:spcBef>
                <a:spcPts val="800"/>
              </a:spcBef>
              <a:spcAft>
                <a:spcPts val="0"/>
              </a:spcAft>
              <a:buSzPts val="1400"/>
              <a:buChar char="●"/>
              <a:defRPr sz="1400"/>
            </a:lvl4pPr>
            <a:lvl5pPr indent="-317500" lvl="4" marL="2286000" rtl="0">
              <a:spcBef>
                <a:spcPts val="800"/>
              </a:spcBef>
              <a:spcAft>
                <a:spcPts val="0"/>
              </a:spcAft>
              <a:buSzPts val="1400"/>
              <a:buChar char="○"/>
              <a:defRPr sz="1400"/>
            </a:lvl5pPr>
            <a:lvl6pPr indent="-317500" lvl="5" marL="2743200" rtl="0">
              <a:spcBef>
                <a:spcPts val="800"/>
              </a:spcBef>
              <a:spcAft>
                <a:spcPts val="0"/>
              </a:spcAft>
              <a:buSzPts val="1400"/>
              <a:buChar char="■"/>
              <a:defRPr sz="1400"/>
            </a:lvl6pPr>
            <a:lvl7pPr indent="-317500" lvl="6" marL="3200400" rtl="0">
              <a:spcBef>
                <a:spcPts val="800"/>
              </a:spcBef>
              <a:spcAft>
                <a:spcPts val="0"/>
              </a:spcAft>
              <a:buSzPts val="1400"/>
              <a:buChar char="●"/>
              <a:defRPr sz="1400"/>
            </a:lvl7pPr>
            <a:lvl8pPr indent="-317500" lvl="7" marL="3657600" rtl="0">
              <a:spcBef>
                <a:spcPts val="800"/>
              </a:spcBef>
              <a:spcAft>
                <a:spcPts val="0"/>
              </a:spcAft>
              <a:buClr>
                <a:schemeClr val="dk1"/>
              </a:buClr>
              <a:buSzPts val="1400"/>
              <a:buChar char="○"/>
              <a:defRPr sz="1400"/>
            </a:lvl8pPr>
            <a:lvl9pPr indent="-317500" lvl="8" marL="4114800" rtl="0">
              <a:spcBef>
                <a:spcPts val="800"/>
              </a:spcBef>
              <a:spcAft>
                <a:spcPts val="800"/>
              </a:spcAft>
              <a:buClr>
                <a:schemeClr val="dk1"/>
              </a:buClr>
              <a:buSzPts val="1400"/>
              <a:buChar char="■"/>
              <a:defRPr sz="1400"/>
            </a:lvl9pPr>
          </a:lstStyle>
          <a:p/>
        </p:txBody>
      </p:sp>
      <p:sp>
        <p:nvSpPr>
          <p:cNvPr id="91" name="Google Shape;91;p11"/>
          <p:cNvSpPr txBox="1"/>
          <p:nvPr/>
        </p:nvSpPr>
        <p:spPr>
          <a:xfrm>
            <a:off x="1788575" y="4859150"/>
            <a:ext cx="15723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#SchoolPRDay2021</a:t>
            </a:r>
            <a:endParaRPr sz="1200"/>
          </a:p>
        </p:txBody>
      </p:sp>
      <p:sp>
        <p:nvSpPr>
          <p:cNvPr id="92" name="Google Shape;92;p11"/>
          <p:cNvSpPr/>
          <p:nvPr/>
        </p:nvSpPr>
        <p:spPr>
          <a:xfrm>
            <a:off x="0" y="4743200"/>
            <a:ext cx="91569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pic>
        <p:nvPicPr>
          <p:cNvPr id="94" name="Google Shape;94;p11"/>
          <p:cNvPicPr preferRelativeResize="0"/>
          <p:nvPr/>
        </p:nvPicPr>
        <p:blipFill>
          <a:blip r:embed="rId2">
            <a:alphaModFix/>
          </a:blip>
          <a:stretch>
            <a:fillRect/>
          </a:stretch>
        </p:blipFill>
        <p:spPr>
          <a:xfrm>
            <a:off x="7898889" y="4815272"/>
            <a:ext cx="984686" cy="3124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Info / Left-Aligned Photo 2">
  <p:cSld name="SECTION_HEADER_3">
    <p:spTree>
      <p:nvGrpSpPr>
        <p:cNvPr id="95" name="Shape 95"/>
        <p:cNvGrpSpPr/>
        <p:nvPr/>
      </p:nvGrpSpPr>
      <p:grpSpPr>
        <a:xfrm>
          <a:off x="0" y="0"/>
          <a:ext cx="0" cy="0"/>
          <a:chOff x="0" y="0"/>
          <a:chExt cx="0" cy="0"/>
        </a:xfrm>
      </p:grpSpPr>
      <p:sp>
        <p:nvSpPr>
          <p:cNvPr id="96" name="Google Shape;96;p12"/>
          <p:cNvSpPr/>
          <p:nvPr/>
        </p:nvSpPr>
        <p:spPr>
          <a:xfrm>
            <a:off x="-39138" y="4671125"/>
            <a:ext cx="9235200" cy="45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2"/>
          <p:cNvSpPr txBox="1"/>
          <p:nvPr>
            <p:ph type="title"/>
          </p:nvPr>
        </p:nvSpPr>
        <p:spPr>
          <a:xfrm>
            <a:off x="4375425" y="642550"/>
            <a:ext cx="3381900" cy="6849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None/>
              <a:defRPr sz="3000">
                <a:solidFill>
                  <a:schemeClr val="dk1"/>
                </a:solidFill>
                <a:latin typeface="Nunito Sans ExtraBold"/>
                <a:ea typeface="Nunito Sans ExtraBold"/>
                <a:cs typeface="Nunito Sans ExtraBold"/>
                <a:sym typeface="Nunito Sans ExtraBold"/>
              </a:defRPr>
            </a:lvl1pPr>
            <a:lvl2pPr lvl="1" rtl="0">
              <a:spcBef>
                <a:spcPts val="0"/>
              </a:spcBef>
              <a:spcAft>
                <a:spcPts val="0"/>
              </a:spcAft>
              <a:buNone/>
              <a:defRPr sz="3000">
                <a:solidFill>
                  <a:schemeClr val="dk1"/>
                </a:solidFill>
                <a:latin typeface="Nunito Sans ExtraBold"/>
                <a:ea typeface="Nunito Sans ExtraBold"/>
                <a:cs typeface="Nunito Sans ExtraBold"/>
                <a:sym typeface="Nunito Sans ExtraBold"/>
              </a:defRPr>
            </a:lvl2pPr>
            <a:lvl3pPr lvl="2" rtl="0">
              <a:spcBef>
                <a:spcPts val="0"/>
              </a:spcBef>
              <a:spcAft>
                <a:spcPts val="0"/>
              </a:spcAft>
              <a:buNone/>
              <a:defRPr sz="3000">
                <a:solidFill>
                  <a:schemeClr val="dk1"/>
                </a:solidFill>
                <a:latin typeface="Nunito Sans ExtraBold"/>
                <a:ea typeface="Nunito Sans ExtraBold"/>
                <a:cs typeface="Nunito Sans ExtraBold"/>
                <a:sym typeface="Nunito Sans ExtraBold"/>
              </a:defRPr>
            </a:lvl3pPr>
            <a:lvl4pPr lvl="3" rtl="0">
              <a:spcBef>
                <a:spcPts val="0"/>
              </a:spcBef>
              <a:spcAft>
                <a:spcPts val="0"/>
              </a:spcAft>
              <a:buNone/>
              <a:defRPr sz="3000">
                <a:solidFill>
                  <a:schemeClr val="dk1"/>
                </a:solidFill>
                <a:latin typeface="Nunito Sans ExtraBold"/>
                <a:ea typeface="Nunito Sans ExtraBold"/>
                <a:cs typeface="Nunito Sans ExtraBold"/>
                <a:sym typeface="Nunito Sans ExtraBold"/>
              </a:defRPr>
            </a:lvl4pPr>
            <a:lvl5pPr lvl="4" rtl="0">
              <a:spcBef>
                <a:spcPts val="0"/>
              </a:spcBef>
              <a:spcAft>
                <a:spcPts val="0"/>
              </a:spcAft>
              <a:buNone/>
              <a:defRPr sz="3000">
                <a:solidFill>
                  <a:schemeClr val="dk1"/>
                </a:solidFill>
                <a:latin typeface="Nunito Sans ExtraBold"/>
                <a:ea typeface="Nunito Sans ExtraBold"/>
                <a:cs typeface="Nunito Sans ExtraBold"/>
                <a:sym typeface="Nunito Sans ExtraBold"/>
              </a:defRPr>
            </a:lvl5pPr>
            <a:lvl6pPr lvl="5" rtl="0">
              <a:spcBef>
                <a:spcPts val="0"/>
              </a:spcBef>
              <a:spcAft>
                <a:spcPts val="0"/>
              </a:spcAft>
              <a:buNone/>
              <a:defRPr sz="3000">
                <a:solidFill>
                  <a:schemeClr val="dk1"/>
                </a:solidFill>
                <a:latin typeface="Nunito Sans ExtraBold"/>
                <a:ea typeface="Nunito Sans ExtraBold"/>
                <a:cs typeface="Nunito Sans ExtraBold"/>
                <a:sym typeface="Nunito Sans ExtraBold"/>
              </a:defRPr>
            </a:lvl6pPr>
            <a:lvl7pPr lvl="6" rtl="0">
              <a:spcBef>
                <a:spcPts val="0"/>
              </a:spcBef>
              <a:spcAft>
                <a:spcPts val="0"/>
              </a:spcAft>
              <a:buNone/>
              <a:defRPr sz="3000">
                <a:solidFill>
                  <a:schemeClr val="dk1"/>
                </a:solidFill>
                <a:latin typeface="Nunito Sans ExtraBold"/>
                <a:ea typeface="Nunito Sans ExtraBold"/>
                <a:cs typeface="Nunito Sans ExtraBold"/>
                <a:sym typeface="Nunito Sans ExtraBold"/>
              </a:defRPr>
            </a:lvl7pPr>
            <a:lvl8pPr lvl="7" rtl="0">
              <a:spcBef>
                <a:spcPts val="0"/>
              </a:spcBef>
              <a:spcAft>
                <a:spcPts val="0"/>
              </a:spcAft>
              <a:buNone/>
              <a:defRPr sz="3000">
                <a:solidFill>
                  <a:schemeClr val="dk1"/>
                </a:solidFill>
                <a:latin typeface="Nunito Sans ExtraBold"/>
                <a:ea typeface="Nunito Sans ExtraBold"/>
                <a:cs typeface="Nunito Sans ExtraBold"/>
                <a:sym typeface="Nunito Sans ExtraBold"/>
              </a:defRPr>
            </a:lvl8pPr>
            <a:lvl9pPr lvl="8" rtl="0">
              <a:spcBef>
                <a:spcPts val="0"/>
              </a:spcBef>
              <a:spcAft>
                <a:spcPts val="0"/>
              </a:spcAft>
              <a:buNone/>
              <a:defRPr sz="3000">
                <a:solidFill>
                  <a:schemeClr val="dk1"/>
                </a:solidFill>
                <a:latin typeface="Nunito Sans ExtraBold"/>
                <a:ea typeface="Nunito Sans ExtraBold"/>
                <a:cs typeface="Nunito Sans ExtraBold"/>
                <a:sym typeface="Nunito Sans ExtraBold"/>
              </a:defRPr>
            </a:lvl9pPr>
          </a:lstStyle>
          <a:p/>
        </p:txBody>
      </p:sp>
      <p:sp>
        <p:nvSpPr>
          <p:cNvPr id="98" name="Google Shape;98;p12"/>
          <p:cNvSpPr txBox="1"/>
          <p:nvPr>
            <p:ph idx="1" type="body"/>
          </p:nvPr>
        </p:nvSpPr>
        <p:spPr>
          <a:xfrm>
            <a:off x="4375425" y="1797200"/>
            <a:ext cx="4248600" cy="2662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Font typeface="Nunito Sans"/>
              <a:buChar char="●"/>
              <a:defRPr sz="1500">
                <a:latin typeface="Nunito Sans"/>
                <a:ea typeface="Nunito Sans"/>
                <a:cs typeface="Nunito Sans"/>
                <a:sym typeface="Nunito Sans"/>
              </a:defRPr>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a:lvl3pPr>
            <a:lvl4pPr indent="-317500" lvl="3" marL="1828800" rtl="0">
              <a:spcBef>
                <a:spcPts val="800"/>
              </a:spcBef>
              <a:spcAft>
                <a:spcPts val="0"/>
              </a:spcAft>
              <a:buSzPts val="1400"/>
              <a:buChar char="●"/>
              <a:defRPr sz="1400"/>
            </a:lvl4pPr>
            <a:lvl5pPr indent="-317500" lvl="4" marL="2286000" rtl="0">
              <a:spcBef>
                <a:spcPts val="800"/>
              </a:spcBef>
              <a:spcAft>
                <a:spcPts val="0"/>
              </a:spcAft>
              <a:buSzPts val="1400"/>
              <a:buChar char="○"/>
              <a:defRPr sz="1400"/>
            </a:lvl5pPr>
            <a:lvl6pPr indent="-317500" lvl="5" marL="2743200" rtl="0">
              <a:spcBef>
                <a:spcPts val="800"/>
              </a:spcBef>
              <a:spcAft>
                <a:spcPts val="0"/>
              </a:spcAft>
              <a:buSzPts val="1400"/>
              <a:buChar char="■"/>
              <a:defRPr sz="1400"/>
            </a:lvl6pPr>
            <a:lvl7pPr indent="-317500" lvl="6" marL="3200400" rtl="0">
              <a:spcBef>
                <a:spcPts val="800"/>
              </a:spcBef>
              <a:spcAft>
                <a:spcPts val="0"/>
              </a:spcAft>
              <a:buSzPts val="1400"/>
              <a:buChar char="●"/>
              <a:defRPr sz="1400"/>
            </a:lvl7pPr>
            <a:lvl8pPr indent="-317500" lvl="7" marL="3657600" rtl="0">
              <a:spcBef>
                <a:spcPts val="800"/>
              </a:spcBef>
              <a:spcAft>
                <a:spcPts val="0"/>
              </a:spcAft>
              <a:buClr>
                <a:schemeClr val="dk1"/>
              </a:buClr>
              <a:buSzPts val="1400"/>
              <a:buChar char="○"/>
              <a:defRPr sz="1400"/>
            </a:lvl8pPr>
            <a:lvl9pPr indent="-317500" lvl="8" marL="4114800" rtl="0">
              <a:spcBef>
                <a:spcPts val="800"/>
              </a:spcBef>
              <a:spcAft>
                <a:spcPts val="800"/>
              </a:spcAft>
              <a:buClr>
                <a:schemeClr val="dk1"/>
              </a:buClr>
              <a:buSzPts val="1400"/>
              <a:buChar char="■"/>
              <a:defRPr sz="1400"/>
            </a:lvl9pPr>
          </a:lstStyle>
          <a:p/>
        </p:txBody>
      </p:sp>
      <p:sp>
        <p:nvSpPr>
          <p:cNvPr id="99" name="Google Shape;99;p12"/>
          <p:cNvSpPr txBox="1"/>
          <p:nvPr/>
        </p:nvSpPr>
        <p:spPr>
          <a:xfrm>
            <a:off x="1788575" y="4859150"/>
            <a:ext cx="15723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#SchoolPRDay2021</a:t>
            </a:r>
            <a:endParaRPr sz="1200"/>
          </a:p>
        </p:txBody>
      </p:sp>
      <p:sp>
        <p:nvSpPr>
          <p:cNvPr id="100" name="Google Shape;100;p12"/>
          <p:cNvSpPr/>
          <p:nvPr/>
        </p:nvSpPr>
        <p:spPr>
          <a:xfrm>
            <a:off x="0" y="4743200"/>
            <a:ext cx="91569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2"/>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pic>
        <p:nvPicPr>
          <p:cNvPr id="102" name="Google Shape;102;p12"/>
          <p:cNvPicPr preferRelativeResize="0"/>
          <p:nvPr/>
        </p:nvPicPr>
        <p:blipFill>
          <a:blip r:embed="rId2">
            <a:alphaModFix/>
          </a:blip>
          <a:stretch>
            <a:fillRect/>
          </a:stretch>
        </p:blipFill>
        <p:spPr>
          <a:xfrm>
            <a:off x="7898889" y="4815272"/>
            <a:ext cx="984686" cy="312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2">
  <p:cSld name="CUSTOM_19_1_1_1_1_1">
    <p:bg>
      <p:bgPr>
        <a:solidFill>
          <a:schemeClr val="accent1"/>
        </a:solidFill>
      </p:bgPr>
    </p:bg>
    <p:spTree>
      <p:nvGrpSpPr>
        <p:cNvPr id="15" name="Shape 15"/>
        <p:cNvGrpSpPr/>
        <p:nvPr/>
      </p:nvGrpSpPr>
      <p:grpSpPr>
        <a:xfrm>
          <a:off x="0" y="0"/>
          <a:ext cx="0" cy="0"/>
          <a:chOff x="0" y="0"/>
          <a:chExt cx="0" cy="0"/>
        </a:xfrm>
      </p:grpSpPr>
      <p:sp>
        <p:nvSpPr>
          <p:cNvPr id="16" name="Google Shape;16;p3"/>
          <p:cNvSpPr/>
          <p:nvPr/>
        </p:nvSpPr>
        <p:spPr>
          <a:xfrm>
            <a:off x="-39138" y="4671125"/>
            <a:ext cx="9235200" cy="45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59750" y="1600425"/>
            <a:ext cx="6655200" cy="685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1pPr>
            <a:lvl2pPr lvl="1"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2pPr>
            <a:lvl3pPr lvl="2"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3pPr>
            <a:lvl4pPr lvl="3"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4pPr>
            <a:lvl5pPr lvl="4"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5pPr>
            <a:lvl6pPr lvl="5"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6pPr>
            <a:lvl7pPr lvl="6"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7pPr>
            <a:lvl8pPr lvl="7" rtl="0">
              <a:lnSpc>
                <a:spcPct val="100000"/>
              </a:lnSpc>
              <a:spcBef>
                <a:spcPts val="80"/>
              </a:spcBef>
              <a:spcAft>
                <a:spcPts val="0"/>
              </a:spcAft>
              <a:buClr>
                <a:schemeClr val="lt1"/>
              </a:buClr>
              <a:buSzPts val="3600"/>
              <a:buFont typeface="Nunito Sans"/>
              <a:buNone/>
              <a:defRPr b="1" sz="3600">
                <a:solidFill>
                  <a:schemeClr val="lt1"/>
                </a:solidFill>
                <a:latin typeface="Nunito Sans"/>
                <a:ea typeface="Nunito Sans"/>
                <a:cs typeface="Nunito Sans"/>
                <a:sym typeface="Nunito Sans"/>
              </a:defRPr>
            </a:lvl8pPr>
            <a:lvl9pPr lvl="8" rtl="0">
              <a:lnSpc>
                <a:spcPct val="100000"/>
              </a:lnSpc>
              <a:spcBef>
                <a:spcPts val="80"/>
              </a:spcBef>
              <a:spcAft>
                <a:spcPts val="80"/>
              </a:spcAft>
              <a:buClr>
                <a:schemeClr val="lt1"/>
              </a:buClr>
              <a:buSzPts val="3600"/>
              <a:buFont typeface="Nunito Sans"/>
              <a:buNone/>
              <a:defRPr b="1" sz="3600">
                <a:solidFill>
                  <a:schemeClr val="lt1"/>
                </a:solidFill>
                <a:latin typeface="Nunito Sans"/>
                <a:ea typeface="Nunito Sans"/>
                <a:cs typeface="Nunito Sans"/>
                <a:sym typeface="Nunito Sans"/>
              </a:defRPr>
            </a:lvl9pPr>
          </a:lstStyle>
          <a:p/>
        </p:txBody>
      </p:sp>
      <p:sp>
        <p:nvSpPr>
          <p:cNvPr id="18" name="Google Shape;18;p3"/>
          <p:cNvSpPr txBox="1"/>
          <p:nvPr>
            <p:ph idx="1" type="subTitle"/>
          </p:nvPr>
        </p:nvSpPr>
        <p:spPr>
          <a:xfrm>
            <a:off x="459750" y="2301875"/>
            <a:ext cx="4860000" cy="685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Font typeface="Nunito Sans"/>
              <a:buNone/>
              <a:defRPr sz="1800">
                <a:solidFill>
                  <a:schemeClr val="lt1"/>
                </a:solidFill>
                <a:latin typeface="Nunito Sans"/>
                <a:ea typeface="Nunito Sans"/>
                <a:cs typeface="Nunito Sans"/>
                <a:sym typeface="Nunito Sans"/>
              </a:defRPr>
            </a:lvl1pPr>
            <a:lvl2pPr lvl="1" rtl="0">
              <a:spcBef>
                <a:spcPts val="800"/>
              </a:spcBef>
              <a:spcAft>
                <a:spcPts val="0"/>
              </a:spcAft>
              <a:buClr>
                <a:schemeClr val="lt1"/>
              </a:buClr>
              <a:buSzPts val="1800"/>
              <a:buFont typeface="Nunito Sans"/>
              <a:buNone/>
              <a:defRPr sz="1800">
                <a:solidFill>
                  <a:schemeClr val="lt1"/>
                </a:solidFill>
                <a:latin typeface="Nunito Sans"/>
                <a:ea typeface="Nunito Sans"/>
                <a:cs typeface="Nunito Sans"/>
                <a:sym typeface="Nunito Sans"/>
              </a:defRPr>
            </a:lvl2pPr>
            <a:lvl3pPr lvl="2" rtl="0">
              <a:spcBef>
                <a:spcPts val="800"/>
              </a:spcBef>
              <a:spcAft>
                <a:spcPts val="0"/>
              </a:spcAft>
              <a:buClr>
                <a:schemeClr val="lt1"/>
              </a:buClr>
              <a:buSzPts val="1800"/>
              <a:buFont typeface="Nunito Sans"/>
              <a:buNone/>
              <a:defRPr sz="1800">
                <a:solidFill>
                  <a:schemeClr val="lt1"/>
                </a:solidFill>
                <a:latin typeface="Nunito Sans"/>
                <a:ea typeface="Nunito Sans"/>
                <a:cs typeface="Nunito Sans"/>
                <a:sym typeface="Nunito Sans"/>
              </a:defRPr>
            </a:lvl3pPr>
            <a:lvl4pPr lvl="3" rtl="0">
              <a:spcBef>
                <a:spcPts val="800"/>
              </a:spcBef>
              <a:spcAft>
                <a:spcPts val="0"/>
              </a:spcAft>
              <a:buClr>
                <a:schemeClr val="lt1"/>
              </a:buClr>
              <a:buSzPts val="1800"/>
              <a:buFont typeface="Nunito Sans"/>
              <a:buNone/>
              <a:defRPr sz="1800">
                <a:solidFill>
                  <a:schemeClr val="lt1"/>
                </a:solidFill>
                <a:latin typeface="Nunito Sans"/>
                <a:ea typeface="Nunito Sans"/>
                <a:cs typeface="Nunito Sans"/>
                <a:sym typeface="Nunito Sans"/>
              </a:defRPr>
            </a:lvl4pPr>
            <a:lvl5pPr lvl="4" rtl="0">
              <a:spcBef>
                <a:spcPts val="800"/>
              </a:spcBef>
              <a:spcAft>
                <a:spcPts val="0"/>
              </a:spcAft>
              <a:buClr>
                <a:schemeClr val="lt1"/>
              </a:buClr>
              <a:buSzPts val="1800"/>
              <a:buFont typeface="Nunito Sans"/>
              <a:buNone/>
              <a:defRPr sz="1800">
                <a:solidFill>
                  <a:schemeClr val="lt1"/>
                </a:solidFill>
                <a:latin typeface="Nunito Sans"/>
                <a:ea typeface="Nunito Sans"/>
                <a:cs typeface="Nunito Sans"/>
                <a:sym typeface="Nunito Sans"/>
              </a:defRPr>
            </a:lvl5pPr>
            <a:lvl6pPr lvl="5" rtl="0">
              <a:spcBef>
                <a:spcPts val="800"/>
              </a:spcBef>
              <a:spcAft>
                <a:spcPts val="0"/>
              </a:spcAft>
              <a:buClr>
                <a:schemeClr val="lt1"/>
              </a:buClr>
              <a:buSzPts val="1800"/>
              <a:buFont typeface="Nunito Sans"/>
              <a:buNone/>
              <a:defRPr sz="1800">
                <a:solidFill>
                  <a:schemeClr val="lt1"/>
                </a:solidFill>
                <a:latin typeface="Nunito Sans"/>
                <a:ea typeface="Nunito Sans"/>
                <a:cs typeface="Nunito Sans"/>
                <a:sym typeface="Nunito Sans"/>
              </a:defRPr>
            </a:lvl6pPr>
            <a:lvl7pPr lvl="6" rtl="0">
              <a:spcBef>
                <a:spcPts val="800"/>
              </a:spcBef>
              <a:spcAft>
                <a:spcPts val="0"/>
              </a:spcAft>
              <a:buClr>
                <a:schemeClr val="lt1"/>
              </a:buClr>
              <a:buSzPts val="1800"/>
              <a:buFont typeface="Nunito Sans"/>
              <a:buNone/>
              <a:defRPr sz="1800">
                <a:solidFill>
                  <a:schemeClr val="lt1"/>
                </a:solidFill>
                <a:latin typeface="Nunito Sans"/>
                <a:ea typeface="Nunito Sans"/>
                <a:cs typeface="Nunito Sans"/>
                <a:sym typeface="Nunito Sans"/>
              </a:defRPr>
            </a:lvl7pPr>
            <a:lvl8pPr lvl="7" rtl="0">
              <a:spcBef>
                <a:spcPts val="800"/>
              </a:spcBef>
              <a:spcAft>
                <a:spcPts val="0"/>
              </a:spcAft>
              <a:buClr>
                <a:schemeClr val="lt1"/>
              </a:buClr>
              <a:buSzPts val="1800"/>
              <a:buFont typeface="Nunito Sans"/>
              <a:buNone/>
              <a:defRPr sz="1800">
                <a:solidFill>
                  <a:schemeClr val="lt1"/>
                </a:solidFill>
                <a:latin typeface="Nunito Sans"/>
                <a:ea typeface="Nunito Sans"/>
                <a:cs typeface="Nunito Sans"/>
                <a:sym typeface="Nunito Sans"/>
              </a:defRPr>
            </a:lvl8pPr>
            <a:lvl9pPr lvl="8" rtl="0">
              <a:spcBef>
                <a:spcPts val="800"/>
              </a:spcBef>
              <a:spcAft>
                <a:spcPts val="800"/>
              </a:spcAft>
              <a:buClr>
                <a:schemeClr val="lt1"/>
              </a:buClr>
              <a:buSzPts val="1800"/>
              <a:buFont typeface="Nunito Sans"/>
              <a:buNone/>
              <a:defRPr sz="1800">
                <a:solidFill>
                  <a:schemeClr val="lt1"/>
                </a:solidFill>
                <a:latin typeface="Nunito Sans"/>
                <a:ea typeface="Nunito Sans"/>
                <a:cs typeface="Nunito Sans"/>
                <a:sym typeface="Nunito Sans"/>
              </a:defRPr>
            </a:lvl9pPr>
          </a:lstStyle>
          <a:p/>
        </p:txBody>
      </p:sp>
      <p:sp>
        <p:nvSpPr>
          <p:cNvPr id="19" name="Google Shape;19;p3"/>
          <p:cNvSpPr/>
          <p:nvPr/>
        </p:nvSpPr>
        <p:spPr>
          <a:xfrm>
            <a:off x="7779450" y="-883075"/>
            <a:ext cx="2037000" cy="2037000"/>
          </a:xfrm>
          <a:prstGeom prst="ellipse">
            <a:avLst/>
          </a:prstGeom>
          <a:solidFill>
            <a:srgbClr val="FFFFFF">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0" y="4743200"/>
            <a:ext cx="91569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sp>
        <p:nvSpPr>
          <p:cNvPr id="22" name="Google Shape;22;p3"/>
          <p:cNvSpPr/>
          <p:nvPr/>
        </p:nvSpPr>
        <p:spPr>
          <a:xfrm>
            <a:off x="7508375" y="281750"/>
            <a:ext cx="1479300" cy="1479300"/>
          </a:xfrm>
          <a:prstGeom prst="ellipse">
            <a:avLst/>
          </a:prstGeom>
          <a:noFill/>
          <a:ln cap="flat" cmpd="sng" w="3810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8002150" y="1153925"/>
            <a:ext cx="1216500" cy="1216500"/>
          </a:xfrm>
          <a:prstGeom prst="ellipse">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2">
            <a:alphaModFix/>
          </a:blip>
          <a:stretch>
            <a:fillRect/>
          </a:stretch>
        </p:blipFill>
        <p:spPr>
          <a:xfrm>
            <a:off x="7898889" y="4815272"/>
            <a:ext cx="984686" cy="312450"/>
          </a:xfrm>
          <a:prstGeom prst="rect">
            <a:avLst/>
          </a:prstGeom>
          <a:noFill/>
          <a:ln>
            <a:noFill/>
          </a:ln>
        </p:spPr>
      </p:pic>
      <p:sp>
        <p:nvSpPr>
          <p:cNvPr id="25" name="Google Shape;25;p3"/>
          <p:cNvSpPr/>
          <p:nvPr/>
        </p:nvSpPr>
        <p:spPr>
          <a:xfrm>
            <a:off x="8532850" y="914625"/>
            <a:ext cx="685800" cy="685800"/>
          </a:xfrm>
          <a:prstGeom prst="ellipse">
            <a:avLst/>
          </a:prstGeom>
          <a:solidFill>
            <a:srgbClr val="FFFFFF">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Info / Add Content-1">
  <p:cSld name="SECTION_HEADER_2">
    <p:spTree>
      <p:nvGrpSpPr>
        <p:cNvPr id="26" name="Shape 26"/>
        <p:cNvGrpSpPr/>
        <p:nvPr/>
      </p:nvGrpSpPr>
      <p:grpSpPr>
        <a:xfrm>
          <a:off x="0" y="0"/>
          <a:ext cx="0" cy="0"/>
          <a:chOff x="0" y="0"/>
          <a:chExt cx="0" cy="0"/>
        </a:xfrm>
      </p:grpSpPr>
      <p:sp>
        <p:nvSpPr>
          <p:cNvPr id="27" name="Google Shape;27;p4"/>
          <p:cNvSpPr txBox="1"/>
          <p:nvPr>
            <p:ph type="title"/>
          </p:nvPr>
        </p:nvSpPr>
        <p:spPr>
          <a:xfrm>
            <a:off x="481925" y="642550"/>
            <a:ext cx="7199400" cy="6849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None/>
              <a:defRPr sz="3000">
                <a:solidFill>
                  <a:schemeClr val="dk1"/>
                </a:solidFill>
                <a:latin typeface="Nunito Sans ExtraBold"/>
                <a:ea typeface="Nunito Sans ExtraBold"/>
                <a:cs typeface="Nunito Sans ExtraBold"/>
                <a:sym typeface="Nunito Sans ExtraBold"/>
              </a:defRPr>
            </a:lvl1pPr>
            <a:lvl2pPr lvl="1" rtl="0">
              <a:spcBef>
                <a:spcPts val="0"/>
              </a:spcBef>
              <a:spcAft>
                <a:spcPts val="0"/>
              </a:spcAft>
              <a:buNone/>
              <a:defRPr sz="3000">
                <a:solidFill>
                  <a:schemeClr val="dk1"/>
                </a:solidFill>
                <a:latin typeface="Nunito Sans ExtraBold"/>
                <a:ea typeface="Nunito Sans ExtraBold"/>
                <a:cs typeface="Nunito Sans ExtraBold"/>
                <a:sym typeface="Nunito Sans ExtraBold"/>
              </a:defRPr>
            </a:lvl2pPr>
            <a:lvl3pPr lvl="2" rtl="0">
              <a:spcBef>
                <a:spcPts val="0"/>
              </a:spcBef>
              <a:spcAft>
                <a:spcPts val="0"/>
              </a:spcAft>
              <a:buNone/>
              <a:defRPr sz="3000">
                <a:solidFill>
                  <a:schemeClr val="dk1"/>
                </a:solidFill>
                <a:latin typeface="Nunito Sans ExtraBold"/>
                <a:ea typeface="Nunito Sans ExtraBold"/>
                <a:cs typeface="Nunito Sans ExtraBold"/>
                <a:sym typeface="Nunito Sans ExtraBold"/>
              </a:defRPr>
            </a:lvl3pPr>
            <a:lvl4pPr lvl="3" rtl="0">
              <a:spcBef>
                <a:spcPts val="0"/>
              </a:spcBef>
              <a:spcAft>
                <a:spcPts val="0"/>
              </a:spcAft>
              <a:buNone/>
              <a:defRPr sz="3000">
                <a:solidFill>
                  <a:schemeClr val="dk1"/>
                </a:solidFill>
                <a:latin typeface="Nunito Sans ExtraBold"/>
                <a:ea typeface="Nunito Sans ExtraBold"/>
                <a:cs typeface="Nunito Sans ExtraBold"/>
                <a:sym typeface="Nunito Sans ExtraBold"/>
              </a:defRPr>
            </a:lvl4pPr>
            <a:lvl5pPr lvl="4" rtl="0">
              <a:spcBef>
                <a:spcPts val="0"/>
              </a:spcBef>
              <a:spcAft>
                <a:spcPts val="0"/>
              </a:spcAft>
              <a:buNone/>
              <a:defRPr sz="3000">
                <a:solidFill>
                  <a:schemeClr val="dk1"/>
                </a:solidFill>
                <a:latin typeface="Nunito Sans ExtraBold"/>
                <a:ea typeface="Nunito Sans ExtraBold"/>
                <a:cs typeface="Nunito Sans ExtraBold"/>
                <a:sym typeface="Nunito Sans ExtraBold"/>
              </a:defRPr>
            </a:lvl5pPr>
            <a:lvl6pPr lvl="5" rtl="0">
              <a:spcBef>
                <a:spcPts val="0"/>
              </a:spcBef>
              <a:spcAft>
                <a:spcPts val="0"/>
              </a:spcAft>
              <a:buNone/>
              <a:defRPr sz="3000">
                <a:solidFill>
                  <a:schemeClr val="dk1"/>
                </a:solidFill>
                <a:latin typeface="Nunito Sans ExtraBold"/>
                <a:ea typeface="Nunito Sans ExtraBold"/>
                <a:cs typeface="Nunito Sans ExtraBold"/>
                <a:sym typeface="Nunito Sans ExtraBold"/>
              </a:defRPr>
            </a:lvl6pPr>
            <a:lvl7pPr lvl="6" rtl="0">
              <a:spcBef>
                <a:spcPts val="0"/>
              </a:spcBef>
              <a:spcAft>
                <a:spcPts val="0"/>
              </a:spcAft>
              <a:buNone/>
              <a:defRPr sz="3000">
                <a:solidFill>
                  <a:schemeClr val="dk1"/>
                </a:solidFill>
                <a:latin typeface="Nunito Sans ExtraBold"/>
                <a:ea typeface="Nunito Sans ExtraBold"/>
                <a:cs typeface="Nunito Sans ExtraBold"/>
                <a:sym typeface="Nunito Sans ExtraBold"/>
              </a:defRPr>
            </a:lvl7pPr>
            <a:lvl8pPr lvl="7" rtl="0">
              <a:spcBef>
                <a:spcPts val="0"/>
              </a:spcBef>
              <a:spcAft>
                <a:spcPts val="0"/>
              </a:spcAft>
              <a:buNone/>
              <a:defRPr sz="3000">
                <a:solidFill>
                  <a:schemeClr val="dk1"/>
                </a:solidFill>
                <a:latin typeface="Nunito Sans ExtraBold"/>
                <a:ea typeface="Nunito Sans ExtraBold"/>
                <a:cs typeface="Nunito Sans ExtraBold"/>
                <a:sym typeface="Nunito Sans ExtraBold"/>
              </a:defRPr>
            </a:lvl8pPr>
            <a:lvl9pPr lvl="8" rtl="0">
              <a:spcBef>
                <a:spcPts val="0"/>
              </a:spcBef>
              <a:spcAft>
                <a:spcPts val="0"/>
              </a:spcAft>
              <a:buNone/>
              <a:defRPr sz="3000">
                <a:solidFill>
                  <a:schemeClr val="dk1"/>
                </a:solidFill>
                <a:latin typeface="Nunito Sans ExtraBold"/>
                <a:ea typeface="Nunito Sans ExtraBold"/>
                <a:cs typeface="Nunito Sans ExtraBold"/>
                <a:sym typeface="Nunito Sans ExtraBold"/>
              </a:defRPr>
            </a:lvl9pPr>
          </a:lstStyle>
          <a:p/>
        </p:txBody>
      </p:sp>
      <p:sp>
        <p:nvSpPr>
          <p:cNvPr id="28" name="Google Shape;28;p4"/>
          <p:cNvSpPr txBox="1"/>
          <p:nvPr>
            <p:ph idx="1" type="body"/>
          </p:nvPr>
        </p:nvSpPr>
        <p:spPr>
          <a:xfrm>
            <a:off x="481925" y="1416200"/>
            <a:ext cx="8129400" cy="2662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Font typeface="Nunito Sans"/>
              <a:buChar char="●"/>
              <a:defRPr sz="1500">
                <a:latin typeface="Nunito Sans"/>
                <a:ea typeface="Nunito Sans"/>
                <a:cs typeface="Nunito Sans"/>
                <a:sym typeface="Nunito Sans"/>
              </a:defRPr>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a:lvl3pPr>
            <a:lvl4pPr indent="-317500" lvl="3" marL="1828800" rtl="0">
              <a:spcBef>
                <a:spcPts val="800"/>
              </a:spcBef>
              <a:spcAft>
                <a:spcPts val="0"/>
              </a:spcAft>
              <a:buSzPts val="1400"/>
              <a:buChar char="●"/>
              <a:defRPr sz="1400"/>
            </a:lvl4pPr>
            <a:lvl5pPr indent="-317500" lvl="4" marL="2286000" rtl="0">
              <a:spcBef>
                <a:spcPts val="800"/>
              </a:spcBef>
              <a:spcAft>
                <a:spcPts val="0"/>
              </a:spcAft>
              <a:buSzPts val="1400"/>
              <a:buChar char="○"/>
              <a:defRPr sz="1400"/>
            </a:lvl5pPr>
            <a:lvl6pPr indent="-317500" lvl="5" marL="2743200" rtl="0">
              <a:spcBef>
                <a:spcPts val="800"/>
              </a:spcBef>
              <a:spcAft>
                <a:spcPts val="0"/>
              </a:spcAft>
              <a:buSzPts val="1400"/>
              <a:buChar char="■"/>
              <a:defRPr sz="1400"/>
            </a:lvl6pPr>
            <a:lvl7pPr indent="-317500" lvl="6" marL="3200400" rtl="0">
              <a:spcBef>
                <a:spcPts val="800"/>
              </a:spcBef>
              <a:spcAft>
                <a:spcPts val="0"/>
              </a:spcAft>
              <a:buSzPts val="1400"/>
              <a:buChar char="●"/>
              <a:defRPr sz="1400"/>
            </a:lvl7pPr>
            <a:lvl8pPr indent="-317500" lvl="7" marL="3657600" rtl="0">
              <a:spcBef>
                <a:spcPts val="800"/>
              </a:spcBef>
              <a:spcAft>
                <a:spcPts val="0"/>
              </a:spcAft>
              <a:buClr>
                <a:schemeClr val="dk1"/>
              </a:buClr>
              <a:buSzPts val="1400"/>
              <a:buChar char="○"/>
              <a:defRPr sz="1400"/>
            </a:lvl8pPr>
            <a:lvl9pPr indent="-317500" lvl="8" marL="4114800" rtl="0">
              <a:spcBef>
                <a:spcPts val="800"/>
              </a:spcBef>
              <a:spcAft>
                <a:spcPts val="800"/>
              </a:spcAft>
              <a:buClr>
                <a:schemeClr val="dk1"/>
              </a:buClr>
              <a:buSzPts val="1400"/>
              <a:buChar char="■"/>
              <a:defRPr sz="1400"/>
            </a:lvl9pPr>
          </a:lstStyle>
          <a:p/>
        </p:txBody>
      </p:sp>
      <p:sp>
        <p:nvSpPr>
          <p:cNvPr id="29" name="Google Shape;29;p4"/>
          <p:cNvSpPr/>
          <p:nvPr/>
        </p:nvSpPr>
        <p:spPr>
          <a:xfrm>
            <a:off x="-52800" y="4743200"/>
            <a:ext cx="92097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sp>
        <p:nvSpPr>
          <p:cNvPr id="31" name="Google Shape;31;p4"/>
          <p:cNvSpPr/>
          <p:nvPr/>
        </p:nvSpPr>
        <p:spPr>
          <a:xfrm>
            <a:off x="7387353" y="-403725"/>
            <a:ext cx="2037000" cy="2037000"/>
          </a:xfrm>
          <a:prstGeom prst="ellipse">
            <a:avLst/>
          </a:prstGeom>
          <a:solidFill>
            <a:srgbClr val="F47B20">
              <a:alpha val="77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908353" y="894425"/>
            <a:ext cx="1479300" cy="1479300"/>
          </a:xfrm>
          <a:prstGeom prst="ellipse">
            <a:avLst/>
          </a:prstGeom>
          <a:solidFill>
            <a:srgbClr val="F47B20">
              <a:alpha val="61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6919703" y="836875"/>
            <a:ext cx="1216500" cy="1216500"/>
          </a:xfrm>
          <a:prstGeom prst="ellipse">
            <a:avLst/>
          </a:prstGeom>
          <a:solidFill>
            <a:srgbClr val="F47B20">
              <a:alpha val="2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7484877" y="1773425"/>
            <a:ext cx="788700" cy="788700"/>
          </a:xfrm>
          <a:prstGeom prst="ellipse">
            <a:avLst/>
          </a:prstGeom>
          <a:solidFill>
            <a:srgbClr val="F47B20">
              <a:alpha val="77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7875349" y="2004800"/>
            <a:ext cx="1545300" cy="1571400"/>
          </a:xfrm>
          <a:prstGeom prst="ellipse">
            <a:avLst/>
          </a:prstGeom>
          <a:solidFill>
            <a:srgbClr val="F47B20">
              <a:alpha val="2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8480801" y="2876500"/>
            <a:ext cx="1143000" cy="1143000"/>
          </a:xfrm>
          <a:prstGeom prst="ellipse">
            <a:avLst/>
          </a:prstGeom>
          <a:solidFill>
            <a:srgbClr val="F47B20">
              <a:alpha val="77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4"/>
          <p:cNvPicPr preferRelativeResize="0"/>
          <p:nvPr/>
        </p:nvPicPr>
        <p:blipFill>
          <a:blip r:embed="rId2">
            <a:alphaModFix/>
          </a:blip>
          <a:stretch>
            <a:fillRect/>
          </a:stretch>
        </p:blipFill>
        <p:spPr>
          <a:xfrm>
            <a:off x="7898889" y="4815272"/>
            <a:ext cx="984686" cy="312450"/>
          </a:xfrm>
          <a:prstGeom prst="rect">
            <a:avLst/>
          </a:prstGeom>
          <a:noFill/>
          <a:ln>
            <a:noFill/>
          </a:ln>
        </p:spPr>
      </p:pic>
      <p:sp>
        <p:nvSpPr>
          <p:cNvPr id="38" name="Google Shape;38;p4"/>
          <p:cNvSpPr/>
          <p:nvPr/>
        </p:nvSpPr>
        <p:spPr>
          <a:xfrm>
            <a:off x="6531651" y="-265600"/>
            <a:ext cx="1343700" cy="1343700"/>
          </a:xfrm>
          <a:prstGeom prst="ellipse">
            <a:avLst/>
          </a:prstGeom>
          <a:solidFill>
            <a:srgbClr val="F47B20">
              <a:alpha val="61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Info / Left-Aligned Photo 1 3">
  <p:cSld name="SECTION_HEADER_2_3">
    <p:spTree>
      <p:nvGrpSpPr>
        <p:cNvPr id="39" name="Shape 39"/>
        <p:cNvGrpSpPr/>
        <p:nvPr/>
      </p:nvGrpSpPr>
      <p:grpSpPr>
        <a:xfrm>
          <a:off x="0" y="0"/>
          <a:ext cx="0" cy="0"/>
          <a:chOff x="0" y="0"/>
          <a:chExt cx="0" cy="0"/>
        </a:xfrm>
      </p:grpSpPr>
      <p:sp>
        <p:nvSpPr>
          <p:cNvPr id="40" name="Google Shape;40;p5"/>
          <p:cNvSpPr/>
          <p:nvPr/>
        </p:nvSpPr>
        <p:spPr>
          <a:xfrm>
            <a:off x="-39138" y="4671125"/>
            <a:ext cx="9235200" cy="45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txBox="1"/>
          <p:nvPr>
            <p:ph type="title"/>
          </p:nvPr>
        </p:nvSpPr>
        <p:spPr>
          <a:xfrm>
            <a:off x="481925" y="642550"/>
            <a:ext cx="7199400" cy="6849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None/>
              <a:defRPr sz="3000">
                <a:solidFill>
                  <a:schemeClr val="dk1"/>
                </a:solidFill>
                <a:latin typeface="Nunito Sans ExtraBold"/>
                <a:ea typeface="Nunito Sans ExtraBold"/>
                <a:cs typeface="Nunito Sans ExtraBold"/>
                <a:sym typeface="Nunito Sans ExtraBold"/>
              </a:defRPr>
            </a:lvl1pPr>
            <a:lvl2pPr lvl="1" rtl="0">
              <a:spcBef>
                <a:spcPts val="0"/>
              </a:spcBef>
              <a:spcAft>
                <a:spcPts val="0"/>
              </a:spcAft>
              <a:buNone/>
              <a:defRPr sz="3000">
                <a:solidFill>
                  <a:schemeClr val="dk1"/>
                </a:solidFill>
                <a:latin typeface="Nunito Sans ExtraBold"/>
                <a:ea typeface="Nunito Sans ExtraBold"/>
                <a:cs typeface="Nunito Sans ExtraBold"/>
                <a:sym typeface="Nunito Sans ExtraBold"/>
              </a:defRPr>
            </a:lvl2pPr>
            <a:lvl3pPr lvl="2" rtl="0">
              <a:spcBef>
                <a:spcPts val="0"/>
              </a:spcBef>
              <a:spcAft>
                <a:spcPts val="0"/>
              </a:spcAft>
              <a:buNone/>
              <a:defRPr sz="3000">
                <a:solidFill>
                  <a:schemeClr val="dk1"/>
                </a:solidFill>
                <a:latin typeface="Nunito Sans ExtraBold"/>
                <a:ea typeface="Nunito Sans ExtraBold"/>
                <a:cs typeface="Nunito Sans ExtraBold"/>
                <a:sym typeface="Nunito Sans ExtraBold"/>
              </a:defRPr>
            </a:lvl3pPr>
            <a:lvl4pPr lvl="3" rtl="0">
              <a:spcBef>
                <a:spcPts val="0"/>
              </a:spcBef>
              <a:spcAft>
                <a:spcPts val="0"/>
              </a:spcAft>
              <a:buNone/>
              <a:defRPr sz="3000">
                <a:solidFill>
                  <a:schemeClr val="dk1"/>
                </a:solidFill>
                <a:latin typeface="Nunito Sans ExtraBold"/>
                <a:ea typeface="Nunito Sans ExtraBold"/>
                <a:cs typeface="Nunito Sans ExtraBold"/>
                <a:sym typeface="Nunito Sans ExtraBold"/>
              </a:defRPr>
            </a:lvl4pPr>
            <a:lvl5pPr lvl="4" rtl="0">
              <a:spcBef>
                <a:spcPts val="0"/>
              </a:spcBef>
              <a:spcAft>
                <a:spcPts val="0"/>
              </a:spcAft>
              <a:buNone/>
              <a:defRPr sz="3000">
                <a:solidFill>
                  <a:schemeClr val="dk1"/>
                </a:solidFill>
                <a:latin typeface="Nunito Sans ExtraBold"/>
                <a:ea typeface="Nunito Sans ExtraBold"/>
                <a:cs typeface="Nunito Sans ExtraBold"/>
                <a:sym typeface="Nunito Sans ExtraBold"/>
              </a:defRPr>
            </a:lvl5pPr>
            <a:lvl6pPr lvl="5" rtl="0">
              <a:spcBef>
                <a:spcPts val="0"/>
              </a:spcBef>
              <a:spcAft>
                <a:spcPts val="0"/>
              </a:spcAft>
              <a:buNone/>
              <a:defRPr sz="3000">
                <a:solidFill>
                  <a:schemeClr val="dk1"/>
                </a:solidFill>
                <a:latin typeface="Nunito Sans ExtraBold"/>
                <a:ea typeface="Nunito Sans ExtraBold"/>
                <a:cs typeface="Nunito Sans ExtraBold"/>
                <a:sym typeface="Nunito Sans ExtraBold"/>
              </a:defRPr>
            </a:lvl6pPr>
            <a:lvl7pPr lvl="6" rtl="0">
              <a:spcBef>
                <a:spcPts val="0"/>
              </a:spcBef>
              <a:spcAft>
                <a:spcPts val="0"/>
              </a:spcAft>
              <a:buNone/>
              <a:defRPr sz="3000">
                <a:solidFill>
                  <a:schemeClr val="dk1"/>
                </a:solidFill>
                <a:latin typeface="Nunito Sans ExtraBold"/>
                <a:ea typeface="Nunito Sans ExtraBold"/>
                <a:cs typeface="Nunito Sans ExtraBold"/>
                <a:sym typeface="Nunito Sans ExtraBold"/>
              </a:defRPr>
            </a:lvl7pPr>
            <a:lvl8pPr lvl="7" rtl="0">
              <a:spcBef>
                <a:spcPts val="0"/>
              </a:spcBef>
              <a:spcAft>
                <a:spcPts val="0"/>
              </a:spcAft>
              <a:buNone/>
              <a:defRPr sz="3000">
                <a:solidFill>
                  <a:schemeClr val="dk1"/>
                </a:solidFill>
                <a:latin typeface="Nunito Sans ExtraBold"/>
                <a:ea typeface="Nunito Sans ExtraBold"/>
                <a:cs typeface="Nunito Sans ExtraBold"/>
                <a:sym typeface="Nunito Sans ExtraBold"/>
              </a:defRPr>
            </a:lvl8pPr>
            <a:lvl9pPr lvl="8" rtl="0">
              <a:spcBef>
                <a:spcPts val="0"/>
              </a:spcBef>
              <a:spcAft>
                <a:spcPts val="0"/>
              </a:spcAft>
              <a:buNone/>
              <a:defRPr sz="3000">
                <a:solidFill>
                  <a:schemeClr val="dk1"/>
                </a:solidFill>
                <a:latin typeface="Nunito Sans ExtraBold"/>
                <a:ea typeface="Nunito Sans ExtraBold"/>
                <a:cs typeface="Nunito Sans ExtraBold"/>
                <a:sym typeface="Nunito Sans ExtraBold"/>
              </a:defRPr>
            </a:lvl9pPr>
          </a:lstStyle>
          <a:p/>
        </p:txBody>
      </p:sp>
      <p:sp>
        <p:nvSpPr>
          <p:cNvPr id="42" name="Google Shape;42;p5"/>
          <p:cNvSpPr txBox="1"/>
          <p:nvPr/>
        </p:nvSpPr>
        <p:spPr>
          <a:xfrm>
            <a:off x="1788575" y="4859150"/>
            <a:ext cx="15723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#SchoolPRDay2021</a:t>
            </a:r>
            <a:endParaRPr sz="1200"/>
          </a:p>
        </p:txBody>
      </p:sp>
      <p:sp>
        <p:nvSpPr>
          <p:cNvPr id="43" name="Google Shape;43;p5"/>
          <p:cNvSpPr/>
          <p:nvPr/>
        </p:nvSpPr>
        <p:spPr>
          <a:xfrm>
            <a:off x="-84475" y="4743200"/>
            <a:ext cx="92415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pic>
        <p:nvPicPr>
          <p:cNvPr id="45" name="Google Shape;45;p5"/>
          <p:cNvPicPr preferRelativeResize="0"/>
          <p:nvPr/>
        </p:nvPicPr>
        <p:blipFill>
          <a:blip r:embed="rId2">
            <a:alphaModFix/>
          </a:blip>
          <a:stretch>
            <a:fillRect/>
          </a:stretch>
        </p:blipFill>
        <p:spPr>
          <a:xfrm>
            <a:off x="7898889" y="4815272"/>
            <a:ext cx="984686" cy="3124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Info / Left-Aligned Photo 1 3 1 1">
  <p:cSld name="SECTION_HEADER_2_3_1_1">
    <p:spTree>
      <p:nvGrpSpPr>
        <p:cNvPr id="46" name="Shape 46"/>
        <p:cNvGrpSpPr/>
        <p:nvPr/>
      </p:nvGrpSpPr>
      <p:grpSpPr>
        <a:xfrm>
          <a:off x="0" y="0"/>
          <a:ext cx="0" cy="0"/>
          <a:chOff x="0" y="0"/>
          <a:chExt cx="0" cy="0"/>
        </a:xfrm>
      </p:grpSpPr>
      <p:sp>
        <p:nvSpPr>
          <p:cNvPr id="47" name="Google Shape;47;p6"/>
          <p:cNvSpPr/>
          <p:nvPr/>
        </p:nvSpPr>
        <p:spPr>
          <a:xfrm>
            <a:off x="-39138" y="4671125"/>
            <a:ext cx="9235200" cy="45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type="title"/>
          </p:nvPr>
        </p:nvSpPr>
        <p:spPr>
          <a:xfrm>
            <a:off x="481925" y="642550"/>
            <a:ext cx="7199400" cy="6849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None/>
              <a:defRPr sz="3000">
                <a:solidFill>
                  <a:schemeClr val="dk1"/>
                </a:solidFill>
                <a:latin typeface="Nunito Sans ExtraBold"/>
                <a:ea typeface="Nunito Sans ExtraBold"/>
                <a:cs typeface="Nunito Sans ExtraBold"/>
                <a:sym typeface="Nunito Sans ExtraBold"/>
              </a:defRPr>
            </a:lvl1pPr>
            <a:lvl2pPr lvl="1" rtl="0">
              <a:spcBef>
                <a:spcPts val="0"/>
              </a:spcBef>
              <a:spcAft>
                <a:spcPts val="0"/>
              </a:spcAft>
              <a:buNone/>
              <a:defRPr sz="3000">
                <a:solidFill>
                  <a:schemeClr val="dk1"/>
                </a:solidFill>
                <a:latin typeface="Nunito Sans ExtraBold"/>
                <a:ea typeface="Nunito Sans ExtraBold"/>
                <a:cs typeface="Nunito Sans ExtraBold"/>
                <a:sym typeface="Nunito Sans ExtraBold"/>
              </a:defRPr>
            </a:lvl2pPr>
            <a:lvl3pPr lvl="2" rtl="0">
              <a:spcBef>
                <a:spcPts val="0"/>
              </a:spcBef>
              <a:spcAft>
                <a:spcPts val="0"/>
              </a:spcAft>
              <a:buNone/>
              <a:defRPr sz="3000">
                <a:solidFill>
                  <a:schemeClr val="dk1"/>
                </a:solidFill>
                <a:latin typeface="Nunito Sans ExtraBold"/>
                <a:ea typeface="Nunito Sans ExtraBold"/>
                <a:cs typeface="Nunito Sans ExtraBold"/>
                <a:sym typeface="Nunito Sans ExtraBold"/>
              </a:defRPr>
            </a:lvl3pPr>
            <a:lvl4pPr lvl="3" rtl="0">
              <a:spcBef>
                <a:spcPts val="0"/>
              </a:spcBef>
              <a:spcAft>
                <a:spcPts val="0"/>
              </a:spcAft>
              <a:buNone/>
              <a:defRPr sz="3000">
                <a:solidFill>
                  <a:schemeClr val="dk1"/>
                </a:solidFill>
                <a:latin typeface="Nunito Sans ExtraBold"/>
                <a:ea typeface="Nunito Sans ExtraBold"/>
                <a:cs typeface="Nunito Sans ExtraBold"/>
                <a:sym typeface="Nunito Sans ExtraBold"/>
              </a:defRPr>
            </a:lvl4pPr>
            <a:lvl5pPr lvl="4" rtl="0">
              <a:spcBef>
                <a:spcPts val="0"/>
              </a:spcBef>
              <a:spcAft>
                <a:spcPts val="0"/>
              </a:spcAft>
              <a:buNone/>
              <a:defRPr sz="3000">
                <a:solidFill>
                  <a:schemeClr val="dk1"/>
                </a:solidFill>
                <a:latin typeface="Nunito Sans ExtraBold"/>
                <a:ea typeface="Nunito Sans ExtraBold"/>
                <a:cs typeface="Nunito Sans ExtraBold"/>
                <a:sym typeface="Nunito Sans ExtraBold"/>
              </a:defRPr>
            </a:lvl5pPr>
            <a:lvl6pPr lvl="5" rtl="0">
              <a:spcBef>
                <a:spcPts val="0"/>
              </a:spcBef>
              <a:spcAft>
                <a:spcPts val="0"/>
              </a:spcAft>
              <a:buNone/>
              <a:defRPr sz="3000">
                <a:solidFill>
                  <a:schemeClr val="dk1"/>
                </a:solidFill>
                <a:latin typeface="Nunito Sans ExtraBold"/>
                <a:ea typeface="Nunito Sans ExtraBold"/>
                <a:cs typeface="Nunito Sans ExtraBold"/>
                <a:sym typeface="Nunito Sans ExtraBold"/>
              </a:defRPr>
            </a:lvl6pPr>
            <a:lvl7pPr lvl="6" rtl="0">
              <a:spcBef>
                <a:spcPts val="0"/>
              </a:spcBef>
              <a:spcAft>
                <a:spcPts val="0"/>
              </a:spcAft>
              <a:buNone/>
              <a:defRPr sz="3000">
                <a:solidFill>
                  <a:schemeClr val="dk1"/>
                </a:solidFill>
                <a:latin typeface="Nunito Sans ExtraBold"/>
                <a:ea typeface="Nunito Sans ExtraBold"/>
                <a:cs typeface="Nunito Sans ExtraBold"/>
                <a:sym typeface="Nunito Sans ExtraBold"/>
              </a:defRPr>
            </a:lvl7pPr>
            <a:lvl8pPr lvl="7" rtl="0">
              <a:spcBef>
                <a:spcPts val="0"/>
              </a:spcBef>
              <a:spcAft>
                <a:spcPts val="0"/>
              </a:spcAft>
              <a:buNone/>
              <a:defRPr sz="3000">
                <a:solidFill>
                  <a:schemeClr val="dk1"/>
                </a:solidFill>
                <a:latin typeface="Nunito Sans ExtraBold"/>
                <a:ea typeface="Nunito Sans ExtraBold"/>
                <a:cs typeface="Nunito Sans ExtraBold"/>
                <a:sym typeface="Nunito Sans ExtraBold"/>
              </a:defRPr>
            </a:lvl8pPr>
            <a:lvl9pPr lvl="8" rtl="0">
              <a:spcBef>
                <a:spcPts val="0"/>
              </a:spcBef>
              <a:spcAft>
                <a:spcPts val="0"/>
              </a:spcAft>
              <a:buNone/>
              <a:defRPr sz="3000">
                <a:solidFill>
                  <a:schemeClr val="dk1"/>
                </a:solidFill>
                <a:latin typeface="Nunito Sans ExtraBold"/>
                <a:ea typeface="Nunito Sans ExtraBold"/>
                <a:cs typeface="Nunito Sans ExtraBold"/>
                <a:sym typeface="Nunito Sans ExtraBold"/>
              </a:defRPr>
            </a:lvl9pPr>
          </a:lstStyle>
          <a:p/>
        </p:txBody>
      </p:sp>
      <p:sp>
        <p:nvSpPr>
          <p:cNvPr id="49" name="Google Shape;49;p6"/>
          <p:cNvSpPr txBox="1"/>
          <p:nvPr>
            <p:ph idx="1" type="body"/>
          </p:nvPr>
        </p:nvSpPr>
        <p:spPr>
          <a:xfrm>
            <a:off x="481925" y="1416200"/>
            <a:ext cx="8129400" cy="2662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Font typeface="Nunito Sans"/>
              <a:buChar char="●"/>
              <a:defRPr sz="1500">
                <a:latin typeface="Nunito Sans"/>
                <a:ea typeface="Nunito Sans"/>
                <a:cs typeface="Nunito Sans"/>
                <a:sym typeface="Nunito Sans"/>
              </a:defRPr>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a:lvl3pPr>
            <a:lvl4pPr indent="-317500" lvl="3" marL="1828800" rtl="0">
              <a:spcBef>
                <a:spcPts val="800"/>
              </a:spcBef>
              <a:spcAft>
                <a:spcPts val="0"/>
              </a:spcAft>
              <a:buSzPts val="1400"/>
              <a:buChar char="●"/>
              <a:defRPr sz="1400"/>
            </a:lvl4pPr>
            <a:lvl5pPr indent="-317500" lvl="4" marL="2286000" rtl="0">
              <a:spcBef>
                <a:spcPts val="800"/>
              </a:spcBef>
              <a:spcAft>
                <a:spcPts val="0"/>
              </a:spcAft>
              <a:buSzPts val="1400"/>
              <a:buChar char="○"/>
              <a:defRPr sz="1400"/>
            </a:lvl5pPr>
            <a:lvl6pPr indent="-317500" lvl="5" marL="2743200" rtl="0">
              <a:spcBef>
                <a:spcPts val="800"/>
              </a:spcBef>
              <a:spcAft>
                <a:spcPts val="0"/>
              </a:spcAft>
              <a:buSzPts val="1400"/>
              <a:buChar char="■"/>
              <a:defRPr sz="1400"/>
            </a:lvl6pPr>
            <a:lvl7pPr indent="-317500" lvl="6" marL="3200400" rtl="0">
              <a:spcBef>
                <a:spcPts val="800"/>
              </a:spcBef>
              <a:spcAft>
                <a:spcPts val="0"/>
              </a:spcAft>
              <a:buSzPts val="1400"/>
              <a:buChar char="●"/>
              <a:defRPr sz="1400"/>
            </a:lvl7pPr>
            <a:lvl8pPr indent="-317500" lvl="7" marL="3657600" rtl="0">
              <a:spcBef>
                <a:spcPts val="800"/>
              </a:spcBef>
              <a:spcAft>
                <a:spcPts val="0"/>
              </a:spcAft>
              <a:buClr>
                <a:schemeClr val="dk1"/>
              </a:buClr>
              <a:buSzPts val="1400"/>
              <a:buChar char="○"/>
              <a:defRPr sz="1400"/>
            </a:lvl8pPr>
            <a:lvl9pPr indent="-317500" lvl="8" marL="4114800" rtl="0">
              <a:spcBef>
                <a:spcPts val="800"/>
              </a:spcBef>
              <a:spcAft>
                <a:spcPts val="800"/>
              </a:spcAft>
              <a:buClr>
                <a:schemeClr val="dk1"/>
              </a:buClr>
              <a:buSzPts val="1400"/>
              <a:buChar char="■"/>
              <a:defRPr sz="1400"/>
            </a:lvl9pPr>
          </a:lstStyle>
          <a:p/>
        </p:txBody>
      </p:sp>
      <p:sp>
        <p:nvSpPr>
          <p:cNvPr id="50" name="Google Shape;50;p6"/>
          <p:cNvSpPr txBox="1"/>
          <p:nvPr/>
        </p:nvSpPr>
        <p:spPr>
          <a:xfrm>
            <a:off x="1788575" y="4859150"/>
            <a:ext cx="15723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#SchoolPRDay2021</a:t>
            </a:r>
            <a:endParaRPr sz="1200"/>
          </a:p>
        </p:txBody>
      </p:sp>
      <p:sp>
        <p:nvSpPr>
          <p:cNvPr id="51" name="Google Shape;51;p6"/>
          <p:cNvSpPr/>
          <p:nvPr/>
        </p:nvSpPr>
        <p:spPr>
          <a:xfrm>
            <a:off x="0" y="4743200"/>
            <a:ext cx="91569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pic>
        <p:nvPicPr>
          <p:cNvPr id="53" name="Google Shape;53;p6"/>
          <p:cNvPicPr preferRelativeResize="0"/>
          <p:nvPr/>
        </p:nvPicPr>
        <p:blipFill>
          <a:blip r:embed="rId2">
            <a:alphaModFix/>
          </a:blip>
          <a:stretch>
            <a:fillRect/>
          </a:stretch>
        </p:blipFill>
        <p:spPr>
          <a:xfrm>
            <a:off x="7898889" y="4815272"/>
            <a:ext cx="984686" cy="3124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Info / Left-Aligned Photo 1 3 1 1 1">
  <p:cSld name="SECTION_HEADER_2_3_1_1_1">
    <p:bg>
      <p:bgPr>
        <a:solidFill>
          <a:schemeClr val="accent1"/>
        </a:solidFill>
      </p:bgPr>
    </p:bg>
    <p:spTree>
      <p:nvGrpSpPr>
        <p:cNvPr id="54" name="Shape 54"/>
        <p:cNvGrpSpPr/>
        <p:nvPr/>
      </p:nvGrpSpPr>
      <p:grpSpPr>
        <a:xfrm>
          <a:off x="0" y="0"/>
          <a:ext cx="0" cy="0"/>
          <a:chOff x="0" y="0"/>
          <a:chExt cx="0" cy="0"/>
        </a:xfrm>
      </p:grpSpPr>
      <p:sp>
        <p:nvSpPr>
          <p:cNvPr id="55" name="Google Shape;55;p7"/>
          <p:cNvSpPr/>
          <p:nvPr/>
        </p:nvSpPr>
        <p:spPr>
          <a:xfrm>
            <a:off x="-39138" y="4671125"/>
            <a:ext cx="9235200" cy="45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txBox="1"/>
          <p:nvPr>
            <p:ph type="title"/>
          </p:nvPr>
        </p:nvSpPr>
        <p:spPr>
          <a:xfrm>
            <a:off x="481925" y="642550"/>
            <a:ext cx="7089600" cy="6849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None/>
              <a:defRPr sz="3000">
                <a:solidFill>
                  <a:schemeClr val="lt1"/>
                </a:solidFill>
                <a:latin typeface="Nunito Sans ExtraBold"/>
                <a:ea typeface="Nunito Sans ExtraBold"/>
                <a:cs typeface="Nunito Sans ExtraBold"/>
                <a:sym typeface="Nunito Sans ExtraBold"/>
              </a:defRPr>
            </a:lvl1pPr>
            <a:lvl2pPr lvl="1" rtl="0">
              <a:spcBef>
                <a:spcPts val="0"/>
              </a:spcBef>
              <a:spcAft>
                <a:spcPts val="0"/>
              </a:spcAft>
              <a:buNone/>
              <a:defRPr sz="3000">
                <a:solidFill>
                  <a:schemeClr val="lt1"/>
                </a:solidFill>
                <a:latin typeface="Nunito Sans ExtraBold"/>
                <a:ea typeface="Nunito Sans ExtraBold"/>
                <a:cs typeface="Nunito Sans ExtraBold"/>
                <a:sym typeface="Nunito Sans ExtraBold"/>
              </a:defRPr>
            </a:lvl2pPr>
            <a:lvl3pPr lvl="2" rtl="0">
              <a:spcBef>
                <a:spcPts val="0"/>
              </a:spcBef>
              <a:spcAft>
                <a:spcPts val="0"/>
              </a:spcAft>
              <a:buNone/>
              <a:defRPr sz="3000">
                <a:solidFill>
                  <a:schemeClr val="lt1"/>
                </a:solidFill>
                <a:latin typeface="Nunito Sans ExtraBold"/>
                <a:ea typeface="Nunito Sans ExtraBold"/>
                <a:cs typeface="Nunito Sans ExtraBold"/>
                <a:sym typeface="Nunito Sans ExtraBold"/>
              </a:defRPr>
            </a:lvl3pPr>
            <a:lvl4pPr lvl="3" rtl="0">
              <a:spcBef>
                <a:spcPts val="0"/>
              </a:spcBef>
              <a:spcAft>
                <a:spcPts val="0"/>
              </a:spcAft>
              <a:buNone/>
              <a:defRPr sz="3000">
                <a:solidFill>
                  <a:schemeClr val="lt1"/>
                </a:solidFill>
                <a:latin typeface="Nunito Sans ExtraBold"/>
                <a:ea typeface="Nunito Sans ExtraBold"/>
                <a:cs typeface="Nunito Sans ExtraBold"/>
                <a:sym typeface="Nunito Sans ExtraBold"/>
              </a:defRPr>
            </a:lvl4pPr>
            <a:lvl5pPr lvl="4" rtl="0">
              <a:spcBef>
                <a:spcPts val="0"/>
              </a:spcBef>
              <a:spcAft>
                <a:spcPts val="0"/>
              </a:spcAft>
              <a:buNone/>
              <a:defRPr sz="3000">
                <a:solidFill>
                  <a:schemeClr val="lt1"/>
                </a:solidFill>
                <a:latin typeface="Nunito Sans ExtraBold"/>
                <a:ea typeface="Nunito Sans ExtraBold"/>
                <a:cs typeface="Nunito Sans ExtraBold"/>
                <a:sym typeface="Nunito Sans ExtraBold"/>
              </a:defRPr>
            </a:lvl5pPr>
            <a:lvl6pPr lvl="5" rtl="0">
              <a:spcBef>
                <a:spcPts val="0"/>
              </a:spcBef>
              <a:spcAft>
                <a:spcPts val="0"/>
              </a:spcAft>
              <a:buNone/>
              <a:defRPr sz="3000">
                <a:solidFill>
                  <a:schemeClr val="lt1"/>
                </a:solidFill>
                <a:latin typeface="Nunito Sans ExtraBold"/>
                <a:ea typeface="Nunito Sans ExtraBold"/>
                <a:cs typeface="Nunito Sans ExtraBold"/>
                <a:sym typeface="Nunito Sans ExtraBold"/>
              </a:defRPr>
            </a:lvl6pPr>
            <a:lvl7pPr lvl="6" rtl="0">
              <a:spcBef>
                <a:spcPts val="0"/>
              </a:spcBef>
              <a:spcAft>
                <a:spcPts val="0"/>
              </a:spcAft>
              <a:buNone/>
              <a:defRPr sz="3000">
                <a:solidFill>
                  <a:schemeClr val="lt1"/>
                </a:solidFill>
                <a:latin typeface="Nunito Sans ExtraBold"/>
                <a:ea typeface="Nunito Sans ExtraBold"/>
                <a:cs typeface="Nunito Sans ExtraBold"/>
                <a:sym typeface="Nunito Sans ExtraBold"/>
              </a:defRPr>
            </a:lvl7pPr>
            <a:lvl8pPr lvl="7" rtl="0">
              <a:spcBef>
                <a:spcPts val="0"/>
              </a:spcBef>
              <a:spcAft>
                <a:spcPts val="0"/>
              </a:spcAft>
              <a:buNone/>
              <a:defRPr sz="3000">
                <a:solidFill>
                  <a:schemeClr val="lt1"/>
                </a:solidFill>
                <a:latin typeface="Nunito Sans ExtraBold"/>
                <a:ea typeface="Nunito Sans ExtraBold"/>
                <a:cs typeface="Nunito Sans ExtraBold"/>
                <a:sym typeface="Nunito Sans ExtraBold"/>
              </a:defRPr>
            </a:lvl8pPr>
            <a:lvl9pPr lvl="8" rtl="0">
              <a:spcBef>
                <a:spcPts val="0"/>
              </a:spcBef>
              <a:spcAft>
                <a:spcPts val="0"/>
              </a:spcAft>
              <a:buNone/>
              <a:defRPr sz="3000">
                <a:solidFill>
                  <a:schemeClr val="lt1"/>
                </a:solidFill>
                <a:latin typeface="Nunito Sans ExtraBold"/>
                <a:ea typeface="Nunito Sans ExtraBold"/>
                <a:cs typeface="Nunito Sans ExtraBold"/>
                <a:sym typeface="Nunito Sans ExtraBold"/>
              </a:defRPr>
            </a:lvl9pPr>
          </a:lstStyle>
          <a:p/>
        </p:txBody>
      </p:sp>
      <p:sp>
        <p:nvSpPr>
          <p:cNvPr id="57" name="Google Shape;57;p7"/>
          <p:cNvSpPr txBox="1"/>
          <p:nvPr>
            <p:ph idx="1" type="body"/>
          </p:nvPr>
        </p:nvSpPr>
        <p:spPr>
          <a:xfrm>
            <a:off x="481925" y="1416200"/>
            <a:ext cx="8129400" cy="2662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Font typeface="Nunito Sans SemiBold"/>
              <a:buChar char="●"/>
              <a:defRPr sz="1500">
                <a:solidFill>
                  <a:schemeClr val="lt1"/>
                </a:solidFill>
                <a:latin typeface="Nunito Sans SemiBold"/>
                <a:ea typeface="Nunito Sans SemiBold"/>
                <a:cs typeface="Nunito Sans SemiBold"/>
                <a:sym typeface="Nunito Sans SemiBold"/>
              </a:defRPr>
            </a:lvl1pPr>
            <a:lvl2pPr indent="-304800" lvl="1" marL="914400" rtl="0">
              <a:spcBef>
                <a:spcPts val="800"/>
              </a:spcBef>
              <a:spcAft>
                <a:spcPts val="0"/>
              </a:spcAft>
              <a:buSzPts val="1200"/>
              <a:buFont typeface="Nunito Sans"/>
              <a:buChar char="○"/>
              <a:defRPr sz="1200">
                <a:solidFill>
                  <a:schemeClr val="lt1"/>
                </a:solidFill>
                <a:latin typeface="Nunito Sans"/>
                <a:ea typeface="Nunito Sans"/>
                <a:cs typeface="Nunito Sans"/>
                <a:sym typeface="Nunito Sans"/>
              </a:defRPr>
            </a:lvl2pPr>
            <a:lvl3pPr indent="-304800" lvl="2" marL="1371600" rtl="0">
              <a:spcBef>
                <a:spcPts val="800"/>
              </a:spcBef>
              <a:spcAft>
                <a:spcPts val="0"/>
              </a:spcAft>
              <a:buSzPts val="1200"/>
              <a:buFont typeface="Nunito Sans"/>
              <a:buChar char="■"/>
              <a:defRPr>
                <a:solidFill>
                  <a:schemeClr val="lt1"/>
                </a:solidFill>
                <a:latin typeface="Nunito Sans"/>
                <a:ea typeface="Nunito Sans"/>
                <a:cs typeface="Nunito Sans"/>
                <a:sym typeface="Nunito Sans"/>
              </a:defRPr>
            </a:lvl3pPr>
            <a:lvl4pPr indent="-317500" lvl="3" marL="1828800" rtl="0">
              <a:spcBef>
                <a:spcPts val="800"/>
              </a:spcBef>
              <a:spcAft>
                <a:spcPts val="0"/>
              </a:spcAft>
              <a:buSzPts val="1400"/>
              <a:buFont typeface="Nunito Sans"/>
              <a:buChar char="●"/>
              <a:defRPr sz="1400">
                <a:solidFill>
                  <a:schemeClr val="lt1"/>
                </a:solidFill>
                <a:latin typeface="Nunito Sans"/>
                <a:ea typeface="Nunito Sans"/>
                <a:cs typeface="Nunito Sans"/>
                <a:sym typeface="Nunito Sans"/>
              </a:defRPr>
            </a:lvl4pPr>
            <a:lvl5pPr indent="-317500" lvl="4" marL="2286000" rtl="0">
              <a:spcBef>
                <a:spcPts val="800"/>
              </a:spcBef>
              <a:spcAft>
                <a:spcPts val="0"/>
              </a:spcAft>
              <a:buSzPts val="1400"/>
              <a:buFont typeface="Nunito Sans"/>
              <a:buChar char="○"/>
              <a:defRPr sz="1400">
                <a:solidFill>
                  <a:schemeClr val="lt1"/>
                </a:solidFill>
                <a:latin typeface="Nunito Sans"/>
                <a:ea typeface="Nunito Sans"/>
                <a:cs typeface="Nunito Sans"/>
                <a:sym typeface="Nunito Sans"/>
              </a:defRPr>
            </a:lvl5pPr>
            <a:lvl6pPr indent="-317500" lvl="5" marL="2743200" rtl="0">
              <a:spcBef>
                <a:spcPts val="800"/>
              </a:spcBef>
              <a:spcAft>
                <a:spcPts val="0"/>
              </a:spcAft>
              <a:buClr>
                <a:schemeClr val="lt1"/>
              </a:buClr>
              <a:buSzPts val="1400"/>
              <a:buFont typeface="Nunito Sans"/>
              <a:buChar char="■"/>
              <a:defRPr sz="1400">
                <a:solidFill>
                  <a:schemeClr val="lt1"/>
                </a:solidFill>
                <a:latin typeface="Nunito Sans"/>
                <a:ea typeface="Nunito Sans"/>
                <a:cs typeface="Nunito Sans"/>
                <a:sym typeface="Nunito Sans"/>
              </a:defRPr>
            </a:lvl6pPr>
            <a:lvl7pPr indent="-317500" lvl="6" marL="3200400" rtl="0">
              <a:spcBef>
                <a:spcPts val="800"/>
              </a:spcBef>
              <a:spcAft>
                <a:spcPts val="0"/>
              </a:spcAft>
              <a:buClr>
                <a:schemeClr val="lt1"/>
              </a:buClr>
              <a:buSzPts val="1400"/>
              <a:buFont typeface="Nunito Sans"/>
              <a:buChar char="●"/>
              <a:defRPr sz="1400">
                <a:solidFill>
                  <a:schemeClr val="lt1"/>
                </a:solidFill>
                <a:latin typeface="Nunito Sans"/>
                <a:ea typeface="Nunito Sans"/>
                <a:cs typeface="Nunito Sans"/>
                <a:sym typeface="Nunito Sans"/>
              </a:defRPr>
            </a:lvl7pPr>
            <a:lvl8pPr indent="-317500" lvl="7" marL="3657600" rtl="0">
              <a:spcBef>
                <a:spcPts val="800"/>
              </a:spcBef>
              <a:spcAft>
                <a:spcPts val="0"/>
              </a:spcAft>
              <a:buClr>
                <a:schemeClr val="lt1"/>
              </a:buClr>
              <a:buSzPts val="1400"/>
              <a:buFont typeface="Nunito Sans"/>
              <a:buChar char="○"/>
              <a:defRPr sz="1400">
                <a:solidFill>
                  <a:schemeClr val="lt1"/>
                </a:solidFill>
                <a:latin typeface="Nunito Sans"/>
                <a:ea typeface="Nunito Sans"/>
                <a:cs typeface="Nunito Sans"/>
                <a:sym typeface="Nunito Sans"/>
              </a:defRPr>
            </a:lvl8pPr>
            <a:lvl9pPr indent="-317500" lvl="8" marL="4114800" rtl="0">
              <a:spcBef>
                <a:spcPts val="800"/>
              </a:spcBef>
              <a:spcAft>
                <a:spcPts val="800"/>
              </a:spcAft>
              <a:buClr>
                <a:schemeClr val="lt1"/>
              </a:buClr>
              <a:buSzPts val="1400"/>
              <a:buChar char="■"/>
              <a:defRPr sz="1400">
                <a:solidFill>
                  <a:schemeClr val="lt1"/>
                </a:solidFill>
              </a:defRPr>
            </a:lvl9pPr>
          </a:lstStyle>
          <a:p/>
        </p:txBody>
      </p:sp>
      <p:sp>
        <p:nvSpPr>
          <p:cNvPr id="58" name="Google Shape;58;p7"/>
          <p:cNvSpPr txBox="1"/>
          <p:nvPr/>
        </p:nvSpPr>
        <p:spPr>
          <a:xfrm>
            <a:off x="1788575" y="4859150"/>
            <a:ext cx="15723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#SchoolPRDay2021</a:t>
            </a:r>
            <a:endParaRPr sz="1200"/>
          </a:p>
        </p:txBody>
      </p:sp>
      <p:sp>
        <p:nvSpPr>
          <p:cNvPr id="59" name="Google Shape;59;p7"/>
          <p:cNvSpPr/>
          <p:nvPr/>
        </p:nvSpPr>
        <p:spPr>
          <a:xfrm>
            <a:off x="0" y="4743200"/>
            <a:ext cx="91569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pic>
        <p:nvPicPr>
          <p:cNvPr id="61" name="Google Shape;61;p7"/>
          <p:cNvPicPr preferRelativeResize="0"/>
          <p:nvPr/>
        </p:nvPicPr>
        <p:blipFill>
          <a:blip r:embed="rId2">
            <a:alphaModFix/>
          </a:blip>
          <a:stretch>
            <a:fillRect/>
          </a:stretch>
        </p:blipFill>
        <p:spPr>
          <a:xfrm>
            <a:off x="7898889" y="4815272"/>
            <a:ext cx="984686" cy="312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Info / Left-Aligned Photo 1 3 1 1 1 1">
  <p:cSld name="SECTION_HEADER_2_3_1_1_1_1">
    <p:bg>
      <p:bgPr>
        <a:solidFill>
          <a:schemeClr val="accent1"/>
        </a:solidFill>
      </p:bgPr>
    </p:bg>
    <p:spTree>
      <p:nvGrpSpPr>
        <p:cNvPr id="62" name="Shape 62"/>
        <p:cNvGrpSpPr/>
        <p:nvPr/>
      </p:nvGrpSpPr>
      <p:grpSpPr>
        <a:xfrm>
          <a:off x="0" y="0"/>
          <a:ext cx="0" cy="0"/>
          <a:chOff x="0" y="0"/>
          <a:chExt cx="0" cy="0"/>
        </a:xfrm>
      </p:grpSpPr>
      <p:sp>
        <p:nvSpPr>
          <p:cNvPr id="63" name="Google Shape;63;p8"/>
          <p:cNvSpPr/>
          <p:nvPr/>
        </p:nvSpPr>
        <p:spPr>
          <a:xfrm>
            <a:off x="-39138" y="4671125"/>
            <a:ext cx="9235200" cy="45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txBox="1"/>
          <p:nvPr>
            <p:ph type="title"/>
          </p:nvPr>
        </p:nvSpPr>
        <p:spPr>
          <a:xfrm>
            <a:off x="4832000" y="642550"/>
            <a:ext cx="3295800" cy="6849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None/>
              <a:defRPr sz="3000">
                <a:solidFill>
                  <a:schemeClr val="lt1"/>
                </a:solidFill>
                <a:latin typeface="Nunito Sans ExtraBold"/>
                <a:ea typeface="Nunito Sans ExtraBold"/>
                <a:cs typeface="Nunito Sans ExtraBold"/>
                <a:sym typeface="Nunito Sans ExtraBold"/>
              </a:defRPr>
            </a:lvl1pPr>
            <a:lvl2pPr lvl="1" rtl="0">
              <a:spcBef>
                <a:spcPts val="0"/>
              </a:spcBef>
              <a:spcAft>
                <a:spcPts val="0"/>
              </a:spcAft>
              <a:buNone/>
              <a:defRPr sz="3000">
                <a:solidFill>
                  <a:schemeClr val="lt1"/>
                </a:solidFill>
                <a:latin typeface="Nunito Sans ExtraBold"/>
                <a:ea typeface="Nunito Sans ExtraBold"/>
                <a:cs typeface="Nunito Sans ExtraBold"/>
                <a:sym typeface="Nunito Sans ExtraBold"/>
              </a:defRPr>
            </a:lvl2pPr>
            <a:lvl3pPr lvl="2" rtl="0">
              <a:spcBef>
                <a:spcPts val="0"/>
              </a:spcBef>
              <a:spcAft>
                <a:spcPts val="0"/>
              </a:spcAft>
              <a:buNone/>
              <a:defRPr sz="3000">
                <a:solidFill>
                  <a:schemeClr val="lt1"/>
                </a:solidFill>
                <a:latin typeface="Nunito Sans ExtraBold"/>
                <a:ea typeface="Nunito Sans ExtraBold"/>
                <a:cs typeface="Nunito Sans ExtraBold"/>
                <a:sym typeface="Nunito Sans ExtraBold"/>
              </a:defRPr>
            </a:lvl3pPr>
            <a:lvl4pPr lvl="3" rtl="0">
              <a:spcBef>
                <a:spcPts val="0"/>
              </a:spcBef>
              <a:spcAft>
                <a:spcPts val="0"/>
              </a:spcAft>
              <a:buNone/>
              <a:defRPr sz="3000">
                <a:solidFill>
                  <a:schemeClr val="lt1"/>
                </a:solidFill>
                <a:latin typeface="Nunito Sans ExtraBold"/>
                <a:ea typeface="Nunito Sans ExtraBold"/>
                <a:cs typeface="Nunito Sans ExtraBold"/>
                <a:sym typeface="Nunito Sans ExtraBold"/>
              </a:defRPr>
            </a:lvl4pPr>
            <a:lvl5pPr lvl="4" rtl="0">
              <a:spcBef>
                <a:spcPts val="0"/>
              </a:spcBef>
              <a:spcAft>
                <a:spcPts val="0"/>
              </a:spcAft>
              <a:buNone/>
              <a:defRPr sz="3000">
                <a:solidFill>
                  <a:schemeClr val="lt1"/>
                </a:solidFill>
                <a:latin typeface="Nunito Sans ExtraBold"/>
                <a:ea typeface="Nunito Sans ExtraBold"/>
                <a:cs typeface="Nunito Sans ExtraBold"/>
                <a:sym typeface="Nunito Sans ExtraBold"/>
              </a:defRPr>
            </a:lvl5pPr>
            <a:lvl6pPr lvl="5" rtl="0">
              <a:spcBef>
                <a:spcPts val="0"/>
              </a:spcBef>
              <a:spcAft>
                <a:spcPts val="0"/>
              </a:spcAft>
              <a:buNone/>
              <a:defRPr sz="3000">
                <a:solidFill>
                  <a:schemeClr val="lt1"/>
                </a:solidFill>
                <a:latin typeface="Nunito Sans ExtraBold"/>
                <a:ea typeface="Nunito Sans ExtraBold"/>
                <a:cs typeface="Nunito Sans ExtraBold"/>
                <a:sym typeface="Nunito Sans ExtraBold"/>
              </a:defRPr>
            </a:lvl6pPr>
            <a:lvl7pPr lvl="6" rtl="0">
              <a:spcBef>
                <a:spcPts val="0"/>
              </a:spcBef>
              <a:spcAft>
                <a:spcPts val="0"/>
              </a:spcAft>
              <a:buNone/>
              <a:defRPr sz="3000">
                <a:solidFill>
                  <a:schemeClr val="lt1"/>
                </a:solidFill>
                <a:latin typeface="Nunito Sans ExtraBold"/>
                <a:ea typeface="Nunito Sans ExtraBold"/>
                <a:cs typeface="Nunito Sans ExtraBold"/>
                <a:sym typeface="Nunito Sans ExtraBold"/>
              </a:defRPr>
            </a:lvl7pPr>
            <a:lvl8pPr lvl="7" rtl="0">
              <a:spcBef>
                <a:spcPts val="0"/>
              </a:spcBef>
              <a:spcAft>
                <a:spcPts val="0"/>
              </a:spcAft>
              <a:buNone/>
              <a:defRPr sz="3000">
                <a:solidFill>
                  <a:schemeClr val="lt1"/>
                </a:solidFill>
                <a:latin typeface="Nunito Sans ExtraBold"/>
                <a:ea typeface="Nunito Sans ExtraBold"/>
                <a:cs typeface="Nunito Sans ExtraBold"/>
                <a:sym typeface="Nunito Sans ExtraBold"/>
              </a:defRPr>
            </a:lvl8pPr>
            <a:lvl9pPr lvl="8" rtl="0">
              <a:spcBef>
                <a:spcPts val="0"/>
              </a:spcBef>
              <a:spcAft>
                <a:spcPts val="0"/>
              </a:spcAft>
              <a:buNone/>
              <a:defRPr sz="3000">
                <a:solidFill>
                  <a:schemeClr val="lt1"/>
                </a:solidFill>
                <a:latin typeface="Nunito Sans ExtraBold"/>
                <a:ea typeface="Nunito Sans ExtraBold"/>
                <a:cs typeface="Nunito Sans ExtraBold"/>
                <a:sym typeface="Nunito Sans ExtraBold"/>
              </a:defRPr>
            </a:lvl9pPr>
          </a:lstStyle>
          <a:p/>
        </p:txBody>
      </p:sp>
      <p:sp>
        <p:nvSpPr>
          <p:cNvPr id="65" name="Google Shape;65;p8"/>
          <p:cNvSpPr txBox="1"/>
          <p:nvPr>
            <p:ph idx="1" type="body"/>
          </p:nvPr>
        </p:nvSpPr>
        <p:spPr>
          <a:xfrm>
            <a:off x="4832000" y="1416200"/>
            <a:ext cx="3779400" cy="2662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Font typeface="Nunito Sans SemiBold"/>
              <a:buChar char="●"/>
              <a:defRPr sz="1500">
                <a:solidFill>
                  <a:schemeClr val="lt1"/>
                </a:solidFill>
                <a:latin typeface="Nunito Sans SemiBold"/>
                <a:ea typeface="Nunito Sans SemiBold"/>
                <a:cs typeface="Nunito Sans SemiBold"/>
                <a:sym typeface="Nunito Sans SemiBold"/>
              </a:defRPr>
            </a:lvl1pPr>
            <a:lvl2pPr indent="-304800" lvl="1" marL="914400" rtl="0">
              <a:spcBef>
                <a:spcPts val="800"/>
              </a:spcBef>
              <a:spcAft>
                <a:spcPts val="0"/>
              </a:spcAft>
              <a:buSzPts val="1200"/>
              <a:buFont typeface="Nunito Sans"/>
              <a:buChar char="○"/>
              <a:defRPr sz="1200">
                <a:solidFill>
                  <a:schemeClr val="lt1"/>
                </a:solidFill>
                <a:latin typeface="Nunito Sans"/>
                <a:ea typeface="Nunito Sans"/>
                <a:cs typeface="Nunito Sans"/>
                <a:sym typeface="Nunito Sans"/>
              </a:defRPr>
            </a:lvl2pPr>
            <a:lvl3pPr indent="-304800" lvl="2" marL="1371600" rtl="0">
              <a:spcBef>
                <a:spcPts val="800"/>
              </a:spcBef>
              <a:spcAft>
                <a:spcPts val="0"/>
              </a:spcAft>
              <a:buSzPts val="1200"/>
              <a:buFont typeface="Nunito Sans"/>
              <a:buChar char="■"/>
              <a:defRPr>
                <a:solidFill>
                  <a:schemeClr val="lt1"/>
                </a:solidFill>
                <a:latin typeface="Nunito Sans"/>
                <a:ea typeface="Nunito Sans"/>
                <a:cs typeface="Nunito Sans"/>
                <a:sym typeface="Nunito Sans"/>
              </a:defRPr>
            </a:lvl3pPr>
            <a:lvl4pPr indent="-317500" lvl="3" marL="1828800" rtl="0">
              <a:spcBef>
                <a:spcPts val="800"/>
              </a:spcBef>
              <a:spcAft>
                <a:spcPts val="0"/>
              </a:spcAft>
              <a:buSzPts val="1400"/>
              <a:buFont typeface="Nunito Sans"/>
              <a:buChar char="●"/>
              <a:defRPr sz="1400">
                <a:solidFill>
                  <a:schemeClr val="lt1"/>
                </a:solidFill>
                <a:latin typeface="Nunito Sans"/>
                <a:ea typeface="Nunito Sans"/>
                <a:cs typeface="Nunito Sans"/>
                <a:sym typeface="Nunito Sans"/>
              </a:defRPr>
            </a:lvl4pPr>
            <a:lvl5pPr indent="-317500" lvl="4" marL="2286000" rtl="0">
              <a:spcBef>
                <a:spcPts val="800"/>
              </a:spcBef>
              <a:spcAft>
                <a:spcPts val="0"/>
              </a:spcAft>
              <a:buSzPts val="1400"/>
              <a:buFont typeface="Nunito Sans"/>
              <a:buChar char="○"/>
              <a:defRPr sz="1400">
                <a:solidFill>
                  <a:schemeClr val="lt1"/>
                </a:solidFill>
                <a:latin typeface="Nunito Sans"/>
                <a:ea typeface="Nunito Sans"/>
                <a:cs typeface="Nunito Sans"/>
                <a:sym typeface="Nunito Sans"/>
              </a:defRPr>
            </a:lvl5pPr>
            <a:lvl6pPr indent="-317500" lvl="5" marL="2743200" rtl="0">
              <a:spcBef>
                <a:spcPts val="800"/>
              </a:spcBef>
              <a:spcAft>
                <a:spcPts val="0"/>
              </a:spcAft>
              <a:buClr>
                <a:schemeClr val="lt1"/>
              </a:buClr>
              <a:buSzPts val="1400"/>
              <a:buFont typeface="Nunito Sans"/>
              <a:buChar char="■"/>
              <a:defRPr sz="1400">
                <a:solidFill>
                  <a:schemeClr val="lt1"/>
                </a:solidFill>
                <a:latin typeface="Nunito Sans"/>
                <a:ea typeface="Nunito Sans"/>
                <a:cs typeface="Nunito Sans"/>
                <a:sym typeface="Nunito Sans"/>
              </a:defRPr>
            </a:lvl6pPr>
            <a:lvl7pPr indent="-317500" lvl="6" marL="3200400" rtl="0">
              <a:spcBef>
                <a:spcPts val="800"/>
              </a:spcBef>
              <a:spcAft>
                <a:spcPts val="0"/>
              </a:spcAft>
              <a:buClr>
                <a:schemeClr val="lt1"/>
              </a:buClr>
              <a:buSzPts val="1400"/>
              <a:buFont typeface="Nunito Sans"/>
              <a:buChar char="●"/>
              <a:defRPr sz="1400">
                <a:solidFill>
                  <a:schemeClr val="lt1"/>
                </a:solidFill>
                <a:latin typeface="Nunito Sans"/>
                <a:ea typeface="Nunito Sans"/>
                <a:cs typeface="Nunito Sans"/>
                <a:sym typeface="Nunito Sans"/>
              </a:defRPr>
            </a:lvl7pPr>
            <a:lvl8pPr indent="-317500" lvl="7" marL="3657600" rtl="0">
              <a:spcBef>
                <a:spcPts val="800"/>
              </a:spcBef>
              <a:spcAft>
                <a:spcPts val="0"/>
              </a:spcAft>
              <a:buClr>
                <a:schemeClr val="lt1"/>
              </a:buClr>
              <a:buSzPts val="1400"/>
              <a:buFont typeface="Nunito Sans"/>
              <a:buChar char="○"/>
              <a:defRPr sz="1400">
                <a:solidFill>
                  <a:schemeClr val="lt1"/>
                </a:solidFill>
                <a:latin typeface="Nunito Sans"/>
                <a:ea typeface="Nunito Sans"/>
                <a:cs typeface="Nunito Sans"/>
                <a:sym typeface="Nunito Sans"/>
              </a:defRPr>
            </a:lvl8pPr>
            <a:lvl9pPr indent="-317500" lvl="8" marL="4114800" rtl="0">
              <a:spcBef>
                <a:spcPts val="800"/>
              </a:spcBef>
              <a:spcAft>
                <a:spcPts val="800"/>
              </a:spcAft>
              <a:buClr>
                <a:schemeClr val="lt1"/>
              </a:buClr>
              <a:buSzPts val="1400"/>
              <a:buChar char="■"/>
              <a:defRPr sz="1400">
                <a:solidFill>
                  <a:schemeClr val="lt1"/>
                </a:solidFill>
              </a:defRPr>
            </a:lvl9pPr>
          </a:lstStyle>
          <a:p/>
        </p:txBody>
      </p:sp>
      <p:sp>
        <p:nvSpPr>
          <p:cNvPr id="66" name="Google Shape;66;p8"/>
          <p:cNvSpPr txBox="1"/>
          <p:nvPr/>
        </p:nvSpPr>
        <p:spPr>
          <a:xfrm>
            <a:off x="1788575" y="4859150"/>
            <a:ext cx="15723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#SchoolPRDay2021</a:t>
            </a:r>
            <a:endParaRPr sz="1200"/>
          </a:p>
        </p:txBody>
      </p:sp>
      <p:sp>
        <p:nvSpPr>
          <p:cNvPr id="67" name="Google Shape;67;p8"/>
          <p:cNvSpPr/>
          <p:nvPr/>
        </p:nvSpPr>
        <p:spPr>
          <a:xfrm>
            <a:off x="0" y="4743200"/>
            <a:ext cx="91569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pic>
        <p:nvPicPr>
          <p:cNvPr id="69" name="Google Shape;69;p8"/>
          <p:cNvPicPr preferRelativeResize="0"/>
          <p:nvPr/>
        </p:nvPicPr>
        <p:blipFill>
          <a:blip r:embed="rId2">
            <a:alphaModFix/>
          </a:blip>
          <a:stretch>
            <a:fillRect/>
          </a:stretch>
        </p:blipFill>
        <p:spPr>
          <a:xfrm>
            <a:off x="7898889" y="4815272"/>
            <a:ext cx="984686" cy="3124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Info / Left-Aligned Photo 1 3 1 1 1 1 1">
  <p:cSld name="SECTION_HEADER_2_3_1_1_1_1_1">
    <p:bg>
      <p:bgPr>
        <a:solidFill>
          <a:schemeClr val="accent1"/>
        </a:solidFill>
      </p:bgPr>
    </p:bg>
    <p:spTree>
      <p:nvGrpSpPr>
        <p:cNvPr id="70" name="Shape 70"/>
        <p:cNvGrpSpPr/>
        <p:nvPr/>
      </p:nvGrpSpPr>
      <p:grpSpPr>
        <a:xfrm>
          <a:off x="0" y="0"/>
          <a:ext cx="0" cy="0"/>
          <a:chOff x="0" y="0"/>
          <a:chExt cx="0" cy="0"/>
        </a:xfrm>
      </p:grpSpPr>
      <p:sp>
        <p:nvSpPr>
          <p:cNvPr id="71" name="Google Shape;71;p9"/>
          <p:cNvSpPr/>
          <p:nvPr/>
        </p:nvSpPr>
        <p:spPr>
          <a:xfrm>
            <a:off x="-39138" y="4671125"/>
            <a:ext cx="9235200" cy="45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txBox="1"/>
          <p:nvPr/>
        </p:nvSpPr>
        <p:spPr>
          <a:xfrm>
            <a:off x="1788575" y="4859150"/>
            <a:ext cx="15723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#SchoolPRDay2021</a:t>
            </a:r>
            <a:endParaRPr sz="1200"/>
          </a:p>
        </p:txBody>
      </p:sp>
      <p:sp>
        <p:nvSpPr>
          <p:cNvPr id="73" name="Google Shape;73;p9"/>
          <p:cNvSpPr/>
          <p:nvPr/>
        </p:nvSpPr>
        <p:spPr>
          <a:xfrm>
            <a:off x="0" y="4743200"/>
            <a:ext cx="91569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pic>
        <p:nvPicPr>
          <p:cNvPr id="75" name="Google Shape;75;p9"/>
          <p:cNvPicPr preferRelativeResize="0"/>
          <p:nvPr/>
        </p:nvPicPr>
        <p:blipFill>
          <a:blip r:embed="rId2">
            <a:alphaModFix/>
          </a:blip>
          <a:stretch>
            <a:fillRect/>
          </a:stretch>
        </p:blipFill>
        <p:spPr>
          <a:xfrm>
            <a:off x="1949375" y="518032"/>
            <a:ext cx="4850350" cy="436931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Info / Left-Aligned Photo 1 2">
  <p:cSld name="SECTION_HEADER_2_2">
    <p:spTree>
      <p:nvGrpSpPr>
        <p:cNvPr id="76" name="Shape 76"/>
        <p:cNvGrpSpPr/>
        <p:nvPr/>
      </p:nvGrpSpPr>
      <p:grpSpPr>
        <a:xfrm>
          <a:off x="0" y="0"/>
          <a:ext cx="0" cy="0"/>
          <a:chOff x="0" y="0"/>
          <a:chExt cx="0" cy="0"/>
        </a:xfrm>
      </p:grpSpPr>
      <p:sp>
        <p:nvSpPr>
          <p:cNvPr id="77" name="Google Shape;77;p10"/>
          <p:cNvSpPr/>
          <p:nvPr/>
        </p:nvSpPr>
        <p:spPr>
          <a:xfrm>
            <a:off x="-39138" y="4671125"/>
            <a:ext cx="9235200" cy="45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txBox="1"/>
          <p:nvPr>
            <p:ph type="title"/>
          </p:nvPr>
        </p:nvSpPr>
        <p:spPr>
          <a:xfrm>
            <a:off x="481925" y="642550"/>
            <a:ext cx="7199400" cy="6849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None/>
              <a:defRPr sz="3000">
                <a:solidFill>
                  <a:schemeClr val="dk1"/>
                </a:solidFill>
                <a:latin typeface="Nunito Sans ExtraBold"/>
                <a:ea typeface="Nunito Sans ExtraBold"/>
                <a:cs typeface="Nunito Sans ExtraBold"/>
                <a:sym typeface="Nunito Sans ExtraBold"/>
              </a:defRPr>
            </a:lvl1pPr>
            <a:lvl2pPr lvl="1" rtl="0">
              <a:spcBef>
                <a:spcPts val="0"/>
              </a:spcBef>
              <a:spcAft>
                <a:spcPts val="0"/>
              </a:spcAft>
              <a:buNone/>
              <a:defRPr sz="3000">
                <a:solidFill>
                  <a:schemeClr val="dk1"/>
                </a:solidFill>
                <a:latin typeface="Nunito Sans ExtraBold"/>
                <a:ea typeface="Nunito Sans ExtraBold"/>
                <a:cs typeface="Nunito Sans ExtraBold"/>
                <a:sym typeface="Nunito Sans ExtraBold"/>
              </a:defRPr>
            </a:lvl2pPr>
            <a:lvl3pPr lvl="2" rtl="0">
              <a:spcBef>
                <a:spcPts val="0"/>
              </a:spcBef>
              <a:spcAft>
                <a:spcPts val="0"/>
              </a:spcAft>
              <a:buNone/>
              <a:defRPr sz="3000">
                <a:solidFill>
                  <a:schemeClr val="dk1"/>
                </a:solidFill>
                <a:latin typeface="Nunito Sans ExtraBold"/>
                <a:ea typeface="Nunito Sans ExtraBold"/>
                <a:cs typeface="Nunito Sans ExtraBold"/>
                <a:sym typeface="Nunito Sans ExtraBold"/>
              </a:defRPr>
            </a:lvl3pPr>
            <a:lvl4pPr lvl="3" rtl="0">
              <a:spcBef>
                <a:spcPts val="0"/>
              </a:spcBef>
              <a:spcAft>
                <a:spcPts val="0"/>
              </a:spcAft>
              <a:buNone/>
              <a:defRPr sz="3000">
                <a:solidFill>
                  <a:schemeClr val="dk1"/>
                </a:solidFill>
                <a:latin typeface="Nunito Sans ExtraBold"/>
                <a:ea typeface="Nunito Sans ExtraBold"/>
                <a:cs typeface="Nunito Sans ExtraBold"/>
                <a:sym typeface="Nunito Sans ExtraBold"/>
              </a:defRPr>
            </a:lvl4pPr>
            <a:lvl5pPr lvl="4" rtl="0">
              <a:spcBef>
                <a:spcPts val="0"/>
              </a:spcBef>
              <a:spcAft>
                <a:spcPts val="0"/>
              </a:spcAft>
              <a:buNone/>
              <a:defRPr sz="3000">
                <a:solidFill>
                  <a:schemeClr val="dk1"/>
                </a:solidFill>
                <a:latin typeface="Nunito Sans ExtraBold"/>
                <a:ea typeface="Nunito Sans ExtraBold"/>
                <a:cs typeface="Nunito Sans ExtraBold"/>
                <a:sym typeface="Nunito Sans ExtraBold"/>
              </a:defRPr>
            </a:lvl5pPr>
            <a:lvl6pPr lvl="5" rtl="0">
              <a:spcBef>
                <a:spcPts val="0"/>
              </a:spcBef>
              <a:spcAft>
                <a:spcPts val="0"/>
              </a:spcAft>
              <a:buNone/>
              <a:defRPr sz="3000">
                <a:solidFill>
                  <a:schemeClr val="dk1"/>
                </a:solidFill>
                <a:latin typeface="Nunito Sans ExtraBold"/>
                <a:ea typeface="Nunito Sans ExtraBold"/>
                <a:cs typeface="Nunito Sans ExtraBold"/>
                <a:sym typeface="Nunito Sans ExtraBold"/>
              </a:defRPr>
            </a:lvl6pPr>
            <a:lvl7pPr lvl="6" rtl="0">
              <a:spcBef>
                <a:spcPts val="0"/>
              </a:spcBef>
              <a:spcAft>
                <a:spcPts val="0"/>
              </a:spcAft>
              <a:buNone/>
              <a:defRPr sz="3000">
                <a:solidFill>
                  <a:schemeClr val="dk1"/>
                </a:solidFill>
                <a:latin typeface="Nunito Sans ExtraBold"/>
                <a:ea typeface="Nunito Sans ExtraBold"/>
                <a:cs typeface="Nunito Sans ExtraBold"/>
                <a:sym typeface="Nunito Sans ExtraBold"/>
              </a:defRPr>
            </a:lvl7pPr>
            <a:lvl8pPr lvl="7" rtl="0">
              <a:spcBef>
                <a:spcPts val="0"/>
              </a:spcBef>
              <a:spcAft>
                <a:spcPts val="0"/>
              </a:spcAft>
              <a:buNone/>
              <a:defRPr sz="3000">
                <a:solidFill>
                  <a:schemeClr val="dk1"/>
                </a:solidFill>
                <a:latin typeface="Nunito Sans ExtraBold"/>
                <a:ea typeface="Nunito Sans ExtraBold"/>
                <a:cs typeface="Nunito Sans ExtraBold"/>
                <a:sym typeface="Nunito Sans ExtraBold"/>
              </a:defRPr>
            </a:lvl8pPr>
            <a:lvl9pPr lvl="8" rtl="0">
              <a:spcBef>
                <a:spcPts val="0"/>
              </a:spcBef>
              <a:spcAft>
                <a:spcPts val="0"/>
              </a:spcAft>
              <a:buNone/>
              <a:defRPr sz="3000">
                <a:solidFill>
                  <a:schemeClr val="dk1"/>
                </a:solidFill>
                <a:latin typeface="Nunito Sans ExtraBold"/>
                <a:ea typeface="Nunito Sans ExtraBold"/>
                <a:cs typeface="Nunito Sans ExtraBold"/>
                <a:sym typeface="Nunito Sans ExtraBold"/>
              </a:defRPr>
            </a:lvl9pPr>
          </a:lstStyle>
          <a:p/>
        </p:txBody>
      </p:sp>
      <p:sp>
        <p:nvSpPr>
          <p:cNvPr id="79" name="Google Shape;79;p10"/>
          <p:cNvSpPr txBox="1"/>
          <p:nvPr>
            <p:ph idx="1" type="body"/>
          </p:nvPr>
        </p:nvSpPr>
        <p:spPr>
          <a:xfrm>
            <a:off x="481925" y="1416200"/>
            <a:ext cx="3908700" cy="2662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Font typeface="Nunito Sans"/>
              <a:buChar char="●"/>
              <a:defRPr sz="1500">
                <a:latin typeface="Nunito Sans"/>
                <a:ea typeface="Nunito Sans"/>
                <a:cs typeface="Nunito Sans"/>
                <a:sym typeface="Nunito Sans"/>
              </a:defRPr>
            </a:lvl1pPr>
            <a:lvl2pPr indent="-304800" lvl="1" marL="914400" rtl="0">
              <a:spcBef>
                <a:spcPts val="800"/>
              </a:spcBef>
              <a:spcAft>
                <a:spcPts val="0"/>
              </a:spcAft>
              <a:buSzPts val="1200"/>
              <a:buFont typeface="Nunito Sans"/>
              <a:buChar char="○"/>
              <a:defRPr sz="1200">
                <a:latin typeface="Nunito Sans"/>
                <a:ea typeface="Nunito Sans"/>
                <a:cs typeface="Nunito Sans"/>
                <a:sym typeface="Nunito Sans"/>
              </a:defRPr>
            </a:lvl2pPr>
            <a:lvl3pPr indent="-304800" lvl="2" marL="1371600" rtl="0">
              <a:spcBef>
                <a:spcPts val="800"/>
              </a:spcBef>
              <a:spcAft>
                <a:spcPts val="0"/>
              </a:spcAft>
              <a:buSzPts val="1200"/>
              <a:buFont typeface="Nunito Sans"/>
              <a:buChar char="■"/>
              <a:defRPr>
                <a:latin typeface="Nunito Sans"/>
                <a:ea typeface="Nunito Sans"/>
                <a:cs typeface="Nunito Sans"/>
                <a:sym typeface="Nunito Sans"/>
              </a:defRPr>
            </a:lvl3pPr>
            <a:lvl4pPr indent="-317500" lvl="3" marL="1828800" rtl="0">
              <a:spcBef>
                <a:spcPts val="800"/>
              </a:spcBef>
              <a:spcAft>
                <a:spcPts val="0"/>
              </a:spcAft>
              <a:buSzPts val="1400"/>
              <a:buFont typeface="Nunito Sans"/>
              <a:buChar char="●"/>
              <a:defRPr sz="1400">
                <a:latin typeface="Nunito Sans"/>
                <a:ea typeface="Nunito Sans"/>
                <a:cs typeface="Nunito Sans"/>
                <a:sym typeface="Nunito Sans"/>
              </a:defRPr>
            </a:lvl4pPr>
            <a:lvl5pPr indent="-317500" lvl="4" marL="2286000" rtl="0">
              <a:spcBef>
                <a:spcPts val="800"/>
              </a:spcBef>
              <a:spcAft>
                <a:spcPts val="0"/>
              </a:spcAft>
              <a:buSzPts val="1400"/>
              <a:buFont typeface="Nunito Sans"/>
              <a:buChar char="○"/>
              <a:defRPr sz="1400">
                <a:latin typeface="Nunito Sans"/>
                <a:ea typeface="Nunito Sans"/>
                <a:cs typeface="Nunito Sans"/>
                <a:sym typeface="Nunito Sans"/>
              </a:defRPr>
            </a:lvl5pPr>
            <a:lvl6pPr indent="-317500" lvl="5" marL="2743200" rtl="0">
              <a:spcBef>
                <a:spcPts val="800"/>
              </a:spcBef>
              <a:spcAft>
                <a:spcPts val="0"/>
              </a:spcAft>
              <a:buSzPts val="1400"/>
              <a:buFont typeface="Nunito Sans"/>
              <a:buChar char="■"/>
              <a:defRPr sz="1400">
                <a:latin typeface="Nunito Sans"/>
                <a:ea typeface="Nunito Sans"/>
                <a:cs typeface="Nunito Sans"/>
                <a:sym typeface="Nunito Sans"/>
              </a:defRPr>
            </a:lvl6pPr>
            <a:lvl7pPr indent="-317500" lvl="6" marL="3200400" rtl="0">
              <a:spcBef>
                <a:spcPts val="800"/>
              </a:spcBef>
              <a:spcAft>
                <a:spcPts val="0"/>
              </a:spcAft>
              <a:buSzPts val="1400"/>
              <a:buFont typeface="Nunito Sans"/>
              <a:buChar char="●"/>
              <a:defRPr sz="1400">
                <a:latin typeface="Nunito Sans"/>
                <a:ea typeface="Nunito Sans"/>
                <a:cs typeface="Nunito Sans"/>
                <a:sym typeface="Nunito Sans"/>
              </a:defRPr>
            </a:lvl7pPr>
            <a:lvl8pPr indent="-317500" lvl="7" marL="3657600" rtl="0">
              <a:spcBef>
                <a:spcPts val="800"/>
              </a:spcBef>
              <a:spcAft>
                <a:spcPts val="0"/>
              </a:spcAft>
              <a:buClr>
                <a:schemeClr val="dk1"/>
              </a:buClr>
              <a:buSzPts val="1400"/>
              <a:buFont typeface="Nunito Sans"/>
              <a:buChar char="○"/>
              <a:defRPr sz="1400">
                <a:latin typeface="Nunito Sans"/>
                <a:ea typeface="Nunito Sans"/>
                <a:cs typeface="Nunito Sans"/>
                <a:sym typeface="Nunito Sans"/>
              </a:defRPr>
            </a:lvl8pPr>
            <a:lvl9pPr indent="-317500" lvl="8" marL="4114800" rtl="0">
              <a:spcBef>
                <a:spcPts val="800"/>
              </a:spcBef>
              <a:spcAft>
                <a:spcPts val="800"/>
              </a:spcAft>
              <a:buClr>
                <a:schemeClr val="dk1"/>
              </a:buClr>
              <a:buSzPts val="1400"/>
              <a:buFont typeface="Nunito Sans"/>
              <a:buChar char="■"/>
              <a:defRPr sz="1400">
                <a:latin typeface="Nunito Sans"/>
                <a:ea typeface="Nunito Sans"/>
                <a:cs typeface="Nunito Sans"/>
                <a:sym typeface="Nunito Sans"/>
              </a:defRPr>
            </a:lvl9pPr>
          </a:lstStyle>
          <a:p/>
        </p:txBody>
      </p:sp>
      <p:sp>
        <p:nvSpPr>
          <p:cNvPr id="80" name="Google Shape;80;p10"/>
          <p:cNvSpPr txBox="1"/>
          <p:nvPr>
            <p:ph idx="2" type="body"/>
          </p:nvPr>
        </p:nvSpPr>
        <p:spPr>
          <a:xfrm>
            <a:off x="4714913" y="1416200"/>
            <a:ext cx="3908700" cy="2662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Font typeface="Nunito Sans"/>
              <a:buChar char="●"/>
              <a:defRPr sz="1500">
                <a:latin typeface="Nunito Sans"/>
                <a:ea typeface="Nunito Sans"/>
                <a:cs typeface="Nunito Sans"/>
                <a:sym typeface="Nunito Sans"/>
              </a:defRPr>
            </a:lvl1pPr>
            <a:lvl2pPr indent="-304800" lvl="1" marL="914400" rtl="0">
              <a:spcBef>
                <a:spcPts val="800"/>
              </a:spcBef>
              <a:spcAft>
                <a:spcPts val="0"/>
              </a:spcAft>
              <a:buSzPts val="1200"/>
              <a:buFont typeface="Nunito Sans"/>
              <a:buChar char="○"/>
              <a:defRPr sz="1200">
                <a:latin typeface="Nunito Sans"/>
                <a:ea typeface="Nunito Sans"/>
                <a:cs typeface="Nunito Sans"/>
                <a:sym typeface="Nunito Sans"/>
              </a:defRPr>
            </a:lvl2pPr>
            <a:lvl3pPr indent="-304800" lvl="2" marL="1371600" rtl="0">
              <a:spcBef>
                <a:spcPts val="800"/>
              </a:spcBef>
              <a:spcAft>
                <a:spcPts val="0"/>
              </a:spcAft>
              <a:buSzPts val="1200"/>
              <a:buFont typeface="Nunito Sans"/>
              <a:buChar char="■"/>
              <a:defRPr>
                <a:latin typeface="Nunito Sans"/>
                <a:ea typeface="Nunito Sans"/>
                <a:cs typeface="Nunito Sans"/>
                <a:sym typeface="Nunito Sans"/>
              </a:defRPr>
            </a:lvl3pPr>
            <a:lvl4pPr indent="-317500" lvl="3" marL="1828800" rtl="0">
              <a:spcBef>
                <a:spcPts val="800"/>
              </a:spcBef>
              <a:spcAft>
                <a:spcPts val="0"/>
              </a:spcAft>
              <a:buSzPts val="1400"/>
              <a:buFont typeface="Nunito Sans"/>
              <a:buChar char="●"/>
              <a:defRPr sz="1400">
                <a:latin typeface="Nunito Sans"/>
                <a:ea typeface="Nunito Sans"/>
                <a:cs typeface="Nunito Sans"/>
                <a:sym typeface="Nunito Sans"/>
              </a:defRPr>
            </a:lvl4pPr>
            <a:lvl5pPr indent="-317500" lvl="4" marL="2286000" rtl="0">
              <a:spcBef>
                <a:spcPts val="800"/>
              </a:spcBef>
              <a:spcAft>
                <a:spcPts val="0"/>
              </a:spcAft>
              <a:buSzPts val="1400"/>
              <a:buFont typeface="Nunito Sans"/>
              <a:buChar char="○"/>
              <a:defRPr sz="1400">
                <a:latin typeface="Nunito Sans"/>
                <a:ea typeface="Nunito Sans"/>
                <a:cs typeface="Nunito Sans"/>
                <a:sym typeface="Nunito Sans"/>
              </a:defRPr>
            </a:lvl5pPr>
            <a:lvl6pPr indent="-317500" lvl="5" marL="2743200" rtl="0">
              <a:spcBef>
                <a:spcPts val="800"/>
              </a:spcBef>
              <a:spcAft>
                <a:spcPts val="0"/>
              </a:spcAft>
              <a:buSzPts val="1400"/>
              <a:buFont typeface="Nunito Sans"/>
              <a:buChar char="■"/>
              <a:defRPr sz="1400">
                <a:latin typeface="Nunito Sans"/>
                <a:ea typeface="Nunito Sans"/>
                <a:cs typeface="Nunito Sans"/>
                <a:sym typeface="Nunito Sans"/>
              </a:defRPr>
            </a:lvl6pPr>
            <a:lvl7pPr indent="-317500" lvl="6" marL="3200400" rtl="0">
              <a:spcBef>
                <a:spcPts val="800"/>
              </a:spcBef>
              <a:spcAft>
                <a:spcPts val="0"/>
              </a:spcAft>
              <a:buSzPts val="1400"/>
              <a:buFont typeface="Nunito Sans"/>
              <a:buChar char="●"/>
              <a:defRPr sz="1400">
                <a:latin typeface="Nunito Sans"/>
                <a:ea typeface="Nunito Sans"/>
                <a:cs typeface="Nunito Sans"/>
                <a:sym typeface="Nunito Sans"/>
              </a:defRPr>
            </a:lvl7pPr>
            <a:lvl8pPr indent="-317500" lvl="7" marL="3657600" rtl="0">
              <a:spcBef>
                <a:spcPts val="800"/>
              </a:spcBef>
              <a:spcAft>
                <a:spcPts val="0"/>
              </a:spcAft>
              <a:buClr>
                <a:schemeClr val="dk1"/>
              </a:buClr>
              <a:buSzPts val="1400"/>
              <a:buFont typeface="Nunito Sans"/>
              <a:buChar char="○"/>
              <a:defRPr sz="1400">
                <a:latin typeface="Nunito Sans"/>
                <a:ea typeface="Nunito Sans"/>
                <a:cs typeface="Nunito Sans"/>
                <a:sym typeface="Nunito Sans"/>
              </a:defRPr>
            </a:lvl8pPr>
            <a:lvl9pPr indent="-317500" lvl="8" marL="4114800" rtl="0">
              <a:spcBef>
                <a:spcPts val="800"/>
              </a:spcBef>
              <a:spcAft>
                <a:spcPts val="800"/>
              </a:spcAft>
              <a:buClr>
                <a:schemeClr val="dk1"/>
              </a:buClr>
              <a:buSzPts val="1400"/>
              <a:buFont typeface="Nunito Sans"/>
              <a:buChar char="■"/>
              <a:defRPr sz="1400">
                <a:latin typeface="Nunito Sans"/>
                <a:ea typeface="Nunito Sans"/>
                <a:cs typeface="Nunito Sans"/>
                <a:sym typeface="Nunito Sans"/>
              </a:defRPr>
            </a:lvl9pPr>
          </a:lstStyle>
          <a:p/>
        </p:txBody>
      </p:sp>
      <p:sp>
        <p:nvSpPr>
          <p:cNvPr id="81" name="Google Shape;81;p10"/>
          <p:cNvSpPr txBox="1"/>
          <p:nvPr/>
        </p:nvSpPr>
        <p:spPr>
          <a:xfrm>
            <a:off x="1788575" y="4859150"/>
            <a:ext cx="15723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#SchoolPRDay2021</a:t>
            </a:r>
            <a:endParaRPr sz="1200"/>
          </a:p>
        </p:txBody>
      </p:sp>
      <p:sp>
        <p:nvSpPr>
          <p:cNvPr id="82" name="Google Shape;82;p10"/>
          <p:cNvSpPr/>
          <p:nvPr/>
        </p:nvSpPr>
        <p:spPr>
          <a:xfrm>
            <a:off x="0" y="4743200"/>
            <a:ext cx="9156900" cy="4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0"/>
          <p:cNvSpPr txBox="1"/>
          <p:nvPr/>
        </p:nvSpPr>
        <p:spPr>
          <a:xfrm>
            <a:off x="231150" y="4887350"/>
            <a:ext cx="4082100" cy="168300"/>
          </a:xfrm>
          <a:prstGeom prst="rect">
            <a:avLst/>
          </a:prstGeom>
          <a:noFill/>
          <a:ln>
            <a:noFill/>
          </a:ln>
        </p:spPr>
        <p:txBody>
          <a:bodyPr anchorCtr="0" anchor="t" bIns="0" lIns="0" spcFirstLastPara="1" rIns="0" wrap="square" tIns="0">
            <a:noAutofit/>
          </a:bodyPr>
          <a:lstStyle/>
          <a:p>
            <a:pPr indent="0" lvl="0" marL="0" marR="0" rtl="0" algn="l">
              <a:lnSpc>
                <a:spcPct val="153000"/>
              </a:lnSpc>
              <a:spcBef>
                <a:spcPts val="0"/>
              </a:spcBef>
              <a:spcAft>
                <a:spcPts val="0"/>
              </a:spcAft>
              <a:buNone/>
            </a:pPr>
            <a:r>
              <a:rPr lang="en" sz="1200">
                <a:solidFill>
                  <a:srgbClr val="FFFFFF"/>
                </a:solidFill>
                <a:latin typeface="Open Sans"/>
                <a:ea typeface="Open Sans"/>
                <a:cs typeface="Open Sans"/>
                <a:sym typeface="Open Sans"/>
              </a:rPr>
              <a:t>Every Student at the Center </a:t>
            </a:r>
            <a:r>
              <a:rPr b="0" i="0" lang="en" sz="1200" u="none" cap="none" strike="noStrike">
                <a:solidFill>
                  <a:srgbClr val="FFFFFF"/>
                </a:solidFill>
                <a:latin typeface="Open Sans"/>
                <a:ea typeface="Open Sans"/>
                <a:cs typeface="Open Sans"/>
                <a:sym typeface="Open Sans"/>
              </a:rPr>
              <a:t>| </a:t>
            </a:r>
            <a:r>
              <a:rPr lang="en" sz="1200">
                <a:solidFill>
                  <a:srgbClr val="FFFFFF"/>
                </a:solidFill>
                <a:latin typeface="Open Sans"/>
                <a:ea typeface="Open Sans"/>
                <a:cs typeface="Open Sans"/>
                <a:sym typeface="Open Sans"/>
              </a:rPr>
              <a:t>#HighlineEquity</a:t>
            </a:r>
            <a:endParaRPr sz="1200"/>
          </a:p>
        </p:txBody>
      </p:sp>
      <p:pic>
        <p:nvPicPr>
          <p:cNvPr id="84" name="Google Shape;84;p10"/>
          <p:cNvPicPr preferRelativeResize="0"/>
          <p:nvPr/>
        </p:nvPicPr>
        <p:blipFill>
          <a:blip r:embed="rId2">
            <a:alphaModFix/>
          </a:blip>
          <a:stretch>
            <a:fillRect/>
          </a:stretch>
        </p:blipFill>
        <p:spPr>
          <a:xfrm>
            <a:off x="7898889" y="4815272"/>
            <a:ext cx="984686" cy="3124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462300" y="1318000"/>
            <a:ext cx="8224500" cy="3303600"/>
          </a:xfrm>
          <a:prstGeom prst="rect">
            <a:avLst/>
          </a:prstGeom>
          <a:noFill/>
          <a:ln>
            <a:noFill/>
          </a:ln>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dk2"/>
              </a:buClr>
              <a:buSzPts val="1600"/>
              <a:buFont typeface="Nunito Sans Light"/>
              <a:buChar char="●"/>
              <a:defRPr sz="1600">
                <a:solidFill>
                  <a:schemeClr val="dk1"/>
                </a:solidFill>
                <a:latin typeface="Nunito Sans Light"/>
                <a:ea typeface="Nunito Sans Light"/>
                <a:cs typeface="Nunito Sans Light"/>
                <a:sym typeface="Nunito Sans Light"/>
              </a:defRPr>
            </a:lvl1pPr>
            <a:lvl2pPr indent="-317500" lvl="1" marL="914400" rtl="0">
              <a:lnSpc>
                <a:spcPct val="100000"/>
              </a:lnSpc>
              <a:spcBef>
                <a:spcPts val="800"/>
              </a:spcBef>
              <a:spcAft>
                <a:spcPts val="0"/>
              </a:spcAft>
              <a:buClr>
                <a:schemeClr val="dk2"/>
              </a:buClr>
              <a:buSzPts val="1400"/>
              <a:buFont typeface="Nunito Sans Light"/>
              <a:buChar char="○"/>
              <a:defRPr>
                <a:solidFill>
                  <a:schemeClr val="dk1"/>
                </a:solidFill>
                <a:latin typeface="Nunito Sans Light"/>
                <a:ea typeface="Nunito Sans Light"/>
                <a:cs typeface="Nunito Sans Light"/>
                <a:sym typeface="Nunito Sans Light"/>
              </a:defRPr>
            </a:lvl2pPr>
            <a:lvl3pPr indent="-304800" lvl="2" marL="1371600" rtl="0">
              <a:lnSpc>
                <a:spcPct val="100000"/>
              </a:lnSpc>
              <a:spcBef>
                <a:spcPts val="800"/>
              </a:spcBef>
              <a:spcAft>
                <a:spcPts val="0"/>
              </a:spcAft>
              <a:buClr>
                <a:schemeClr val="dk2"/>
              </a:buClr>
              <a:buSzPts val="1200"/>
              <a:buFont typeface="Nunito Sans Light"/>
              <a:buChar char="■"/>
              <a:defRPr sz="1200">
                <a:solidFill>
                  <a:schemeClr val="dk1"/>
                </a:solidFill>
                <a:latin typeface="Nunito Sans Light"/>
                <a:ea typeface="Nunito Sans Light"/>
                <a:cs typeface="Nunito Sans Light"/>
                <a:sym typeface="Nunito Sans Light"/>
              </a:defRPr>
            </a:lvl3pPr>
            <a:lvl4pPr indent="-304800" lvl="3" marL="1828800" rtl="0">
              <a:lnSpc>
                <a:spcPct val="100000"/>
              </a:lnSpc>
              <a:spcBef>
                <a:spcPts val="800"/>
              </a:spcBef>
              <a:spcAft>
                <a:spcPts val="0"/>
              </a:spcAft>
              <a:buClr>
                <a:schemeClr val="dk2"/>
              </a:buClr>
              <a:buSzPts val="1200"/>
              <a:buFont typeface="Nunito Sans Light"/>
              <a:buChar char="●"/>
              <a:defRPr sz="1200">
                <a:solidFill>
                  <a:schemeClr val="dk1"/>
                </a:solidFill>
                <a:latin typeface="Nunito Sans Light"/>
                <a:ea typeface="Nunito Sans Light"/>
                <a:cs typeface="Nunito Sans Light"/>
                <a:sym typeface="Nunito Sans Light"/>
              </a:defRPr>
            </a:lvl4pPr>
            <a:lvl5pPr indent="-304800" lvl="4" marL="2286000" rtl="0">
              <a:lnSpc>
                <a:spcPct val="100000"/>
              </a:lnSpc>
              <a:spcBef>
                <a:spcPts val="800"/>
              </a:spcBef>
              <a:spcAft>
                <a:spcPts val="0"/>
              </a:spcAft>
              <a:buClr>
                <a:schemeClr val="dk2"/>
              </a:buClr>
              <a:buSzPts val="1200"/>
              <a:buFont typeface="Nunito Sans Light"/>
              <a:buChar char="○"/>
              <a:defRPr sz="1200">
                <a:solidFill>
                  <a:schemeClr val="dk1"/>
                </a:solidFill>
                <a:latin typeface="Nunito Sans Light"/>
                <a:ea typeface="Nunito Sans Light"/>
                <a:cs typeface="Nunito Sans Light"/>
                <a:sym typeface="Nunito Sans Light"/>
              </a:defRPr>
            </a:lvl5pPr>
            <a:lvl6pPr indent="-304800" lvl="5" marL="2743200" rtl="0">
              <a:lnSpc>
                <a:spcPct val="100000"/>
              </a:lnSpc>
              <a:spcBef>
                <a:spcPts val="800"/>
              </a:spcBef>
              <a:spcAft>
                <a:spcPts val="0"/>
              </a:spcAft>
              <a:buClr>
                <a:schemeClr val="dk2"/>
              </a:buClr>
              <a:buSzPts val="1200"/>
              <a:buFont typeface="Nunito Sans Light"/>
              <a:buChar char="■"/>
              <a:defRPr sz="1200">
                <a:solidFill>
                  <a:schemeClr val="dk1"/>
                </a:solidFill>
                <a:latin typeface="Nunito Sans Light"/>
                <a:ea typeface="Nunito Sans Light"/>
                <a:cs typeface="Nunito Sans Light"/>
                <a:sym typeface="Nunito Sans Light"/>
              </a:defRPr>
            </a:lvl6pPr>
            <a:lvl7pPr indent="-304800" lvl="6" marL="3200400" rtl="0">
              <a:lnSpc>
                <a:spcPct val="100000"/>
              </a:lnSpc>
              <a:spcBef>
                <a:spcPts val="800"/>
              </a:spcBef>
              <a:spcAft>
                <a:spcPts val="0"/>
              </a:spcAft>
              <a:buClr>
                <a:schemeClr val="dk2"/>
              </a:buClr>
              <a:buSzPts val="1200"/>
              <a:buFont typeface="Nunito Sans Light"/>
              <a:buChar char="●"/>
              <a:defRPr sz="1200">
                <a:solidFill>
                  <a:schemeClr val="dk1"/>
                </a:solidFill>
                <a:latin typeface="Nunito Sans Light"/>
                <a:ea typeface="Nunito Sans Light"/>
                <a:cs typeface="Nunito Sans Light"/>
                <a:sym typeface="Nunito Sans Light"/>
              </a:defRPr>
            </a:lvl7pPr>
            <a:lvl8pPr indent="-304800" lvl="7" marL="3657600" rtl="0">
              <a:lnSpc>
                <a:spcPct val="100000"/>
              </a:lnSpc>
              <a:spcBef>
                <a:spcPts val="800"/>
              </a:spcBef>
              <a:spcAft>
                <a:spcPts val="0"/>
              </a:spcAft>
              <a:buClr>
                <a:schemeClr val="dk2"/>
              </a:buClr>
              <a:buSzPts val="1200"/>
              <a:buFont typeface="Nunito Sans Light"/>
              <a:buChar char="○"/>
              <a:defRPr sz="1200">
                <a:solidFill>
                  <a:schemeClr val="dk1"/>
                </a:solidFill>
                <a:latin typeface="Nunito Sans Light"/>
                <a:ea typeface="Nunito Sans Light"/>
                <a:cs typeface="Nunito Sans Light"/>
                <a:sym typeface="Nunito Sans Light"/>
              </a:defRPr>
            </a:lvl8pPr>
            <a:lvl9pPr indent="-304800" lvl="8" marL="4114800" rtl="0">
              <a:lnSpc>
                <a:spcPct val="100000"/>
              </a:lnSpc>
              <a:spcBef>
                <a:spcPts val="800"/>
              </a:spcBef>
              <a:spcAft>
                <a:spcPts val="800"/>
              </a:spcAft>
              <a:buClr>
                <a:schemeClr val="dk2"/>
              </a:buClr>
              <a:buSzPts val="1200"/>
              <a:buFont typeface="Nunito Sans Light"/>
              <a:buChar char="■"/>
              <a:defRPr sz="1200">
                <a:solidFill>
                  <a:schemeClr val="dk1"/>
                </a:solidFill>
                <a:latin typeface="Nunito Sans Light"/>
                <a:ea typeface="Nunito Sans Light"/>
                <a:cs typeface="Nunito Sans Light"/>
                <a:sym typeface="Nunito Sans Light"/>
              </a:defRPr>
            </a:lvl9pPr>
          </a:lstStyle>
          <a:p/>
        </p:txBody>
      </p:sp>
      <p:sp>
        <p:nvSpPr>
          <p:cNvPr id="7" name="Google Shape;7;p1"/>
          <p:cNvSpPr txBox="1"/>
          <p:nvPr>
            <p:ph type="title"/>
          </p:nvPr>
        </p:nvSpPr>
        <p:spPr>
          <a:xfrm>
            <a:off x="457200" y="457200"/>
            <a:ext cx="8224500" cy="685800"/>
          </a:xfrm>
          <a:prstGeom prst="rect">
            <a:avLst/>
          </a:prstGeom>
          <a:noFill/>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3100"/>
              <a:buFont typeface="Nunito Sans"/>
              <a:buNone/>
              <a:defRPr b="1" sz="3100">
                <a:solidFill>
                  <a:schemeClr val="dk1"/>
                </a:solidFill>
                <a:latin typeface="Nunito Sans"/>
                <a:ea typeface="Nunito Sans"/>
                <a:cs typeface="Nunito Sans"/>
                <a:sym typeface="Nunito Sans"/>
              </a:defRPr>
            </a:lvl1pPr>
            <a:lvl2pPr lvl="1" rtl="0">
              <a:lnSpc>
                <a:spcPct val="100000"/>
              </a:lnSpc>
              <a:spcBef>
                <a:spcPts val="80"/>
              </a:spcBef>
              <a:spcAft>
                <a:spcPts val="0"/>
              </a:spcAft>
              <a:buClr>
                <a:schemeClr val="dk2"/>
              </a:buClr>
              <a:buSzPts val="3100"/>
              <a:buFont typeface="Nunito Sans"/>
              <a:buNone/>
              <a:defRPr b="1" sz="3100">
                <a:solidFill>
                  <a:schemeClr val="dk2"/>
                </a:solidFill>
                <a:latin typeface="Nunito Sans"/>
                <a:ea typeface="Nunito Sans"/>
                <a:cs typeface="Nunito Sans"/>
                <a:sym typeface="Nunito Sans"/>
              </a:defRPr>
            </a:lvl2pPr>
            <a:lvl3pPr lvl="2" rtl="0">
              <a:lnSpc>
                <a:spcPct val="100000"/>
              </a:lnSpc>
              <a:spcBef>
                <a:spcPts val="80"/>
              </a:spcBef>
              <a:spcAft>
                <a:spcPts val="0"/>
              </a:spcAft>
              <a:buClr>
                <a:schemeClr val="dk2"/>
              </a:buClr>
              <a:buSzPts val="3100"/>
              <a:buFont typeface="Nunito Sans"/>
              <a:buNone/>
              <a:defRPr b="1" sz="3100">
                <a:solidFill>
                  <a:schemeClr val="dk2"/>
                </a:solidFill>
                <a:latin typeface="Nunito Sans"/>
                <a:ea typeface="Nunito Sans"/>
                <a:cs typeface="Nunito Sans"/>
                <a:sym typeface="Nunito Sans"/>
              </a:defRPr>
            </a:lvl3pPr>
            <a:lvl4pPr lvl="3" rtl="0">
              <a:lnSpc>
                <a:spcPct val="100000"/>
              </a:lnSpc>
              <a:spcBef>
                <a:spcPts val="80"/>
              </a:spcBef>
              <a:spcAft>
                <a:spcPts val="0"/>
              </a:spcAft>
              <a:buClr>
                <a:schemeClr val="dk2"/>
              </a:buClr>
              <a:buSzPts val="3100"/>
              <a:buFont typeface="Nunito Sans"/>
              <a:buNone/>
              <a:defRPr b="1" sz="3100">
                <a:solidFill>
                  <a:schemeClr val="dk2"/>
                </a:solidFill>
                <a:latin typeface="Nunito Sans"/>
                <a:ea typeface="Nunito Sans"/>
                <a:cs typeface="Nunito Sans"/>
                <a:sym typeface="Nunito Sans"/>
              </a:defRPr>
            </a:lvl4pPr>
            <a:lvl5pPr lvl="4" rtl="0">
              <a:lnSpc>
                <a:spcPct val="100000"/>
              </a:lnSpc>
              <a:spcBef>
                <a:spcPts val="80"/>
              </a:spcBef>
              <a:spcAft>
                <a:spcPts val="0"/>
              </a:spcAft>
              <a:buClr>
                <a:schemeClr val="dk2"/>
              </a:buClr>
              <a:buSzPts val="3100"/>
              <a:buFont typeface="Nunito Sans"/>
              <a:buNone/>
              <a:defRPr b="1" sz="3100">
                <a:solidFill>
                  <a:schemeClr val="dk2"/>
                </a:solidFill>
                <a:latin typeface="Nunito Sans"/>
                <a:ea typeface="Nunito Sans"/>
                <a:cs typeface="Nunito Sans"/>
                <a:sym typeface="Nunito Sans"/>
              </a:defRPr>
            </a:lvl5pPr>
            <a:lvl6pPr lvl="5" rtl="0">
              <a:lnSpc>
                <a:spcPct val="100000"/>
              </a:lnSpc>
              <a:spcBef>
                <a:spcPts val="80"/>
              </a:spcBef>
              <a:spcAft>
                <a:spcPts val="0"/>
              </a:spcAft>
              <a:buClr>
                <a:schemeClr val="dk2"/>
              </a:buClr>
              <a:buSzPts val="3100"/>
              <a:buFont typeface="Nunito Sans"/>
              <a:buNone/>
              <a:defRPr b="1" sz="3100">
                <a:solidFill>
                  <a:schemeClr val="dk2"/>
                </a:solidFill>
                <a:latin typeface="Nunito Sans"/>
                <a:ea typeface="Nunito Sans"/>
                <a:cs typeface="Nunito Sans"/>
                <a:sym typeface="Nunito Sans"/>
              </a:defRPr>
            </a:lvl6pPr>
            <a:lvl7pPr lvl="6" rtl="0">
              <a:lnSpc>
                <a:spcPct val="100000"/>
              </a:lnSpc>
              <a:spcBef>
                <a:spcPts val="80"/>
              </a:spcBef>
              <a:spcAft>
                <a:spcPts val="0"/>
              </a:spcAft>
              <a:buClr>
                <a:schemeClr val="dk2"/>
              </a:buClr>
              <a:buSzPts val="3100"/>
              <a:buFont typeface="Nunito Sans"/>
              <a:buNone/>
              <a:defRPr b="1" sz="3100">
                <a:solidFill>
                  <a:schemeClr val="dk2"/>
                </a:solidFill>
                <a:latin typeface="Nunito Sans"/>
                <a:ea typeface="Nunito Sans"/>
                <a:cs typeface="Nunito Sans"/>
                <a:sym typeface="Nunito Sans"/>
              </a:defRPr>
            </a:lvl7pPr>
            <a:lvl8pPr lvl="7" rtl="0">
              <a:lnSpc>
                <a:spcPct val="100000"/>
              </a:lnSpc>
              <a:spcBef>
                <a:spcPts val="80"/>
              </a:spcBef>
              <a:spcAft>
                <a:spcPts val="0"/>
              </a:spcAft>
              <a:buClr>
                <a:schemeClr val="dk2"/>
              </a:buClr>
              <a:buSzPts val="3100"/>
              <a:buFont typeface="Nunito Sans"/>
              <a:buNone/>
              <a:defRPr b="1" sz="3100">
                <a:solidFill>
                  <a:schemeClr val="dk2"/>
                </a:solidFill>
                <a:latin typeface="Nunito Sans"/>
                <a:ea typeface="Nunito Sans"/>
                <a:cs typeface="Nunito Sans"/>
                <a:sym typeface="Nunito Sans"/>
              </a:defRPr>
            </a:lvl8pPr>
            <a:lvl9pPr lvl="8" rtl="0">
              <a:lnSpc>
                <a:spcPct val="100000"/>
              </a:lnSpc>
              <a:spcBef>
                <a:spcPts val="80"/>
              </a:spcBef>
              <a:spcAft>
                <a:spcPts val="80"/>
              </a:spcAft>
              <a:buClr>
                <a:schemeClr val="dk2"/>
              </a:buClr>
              <a:buSzPts val="3100"/>
              <a:buFont typeface="Nunito Sans"/>
              <a:buNone/>
              <a:defRPr b="1" sz="3100">
                <a:solidFill>
                  <a:schemeClr val="dk2"/>
                </a:solidFill>
                <a:latin typeface="Nunito Sans"/>
                <a:ea typeface="Nunito Sans"/>
                <a:cs typeface="Nunito Sans"/>
                <a:sym typeface="Nunito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dualcapacity.org/"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scholastic.com/pro/PartnershipsResources.html" TargetMode="External"/><Relationship Id="rId4" Type="http://schemas.openxmlformats.org/officeDocument/2006/relationships/hyperlink" Target="https://www.scholastic.com/pro/PartnershipsResources.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taff.highlineschools.org/feedback" TargetMode="External"/><Relationship Id="rId4" Type="http://schemas.openxmlformats.org/officeDocument/2006/relationships/image" Target="../media/image13.png"/><Relationship Id="rId5"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6" name="Shape 106"/>
        <p:cNvGrpSpPr/>
        <p:nvPr/>
      </p:nvGrpSpPr>
      <p:grpSpPr>
        <a:xfrm>
          <a:off x="0" y="0"/>
          <a:ext cx="0" cy="0"/>
          <a:chOff x="0" y="0"/>
          <a:chExt cx="0" cy="0"/>
        </a:xfrm>
      </p:grpSpPr>
      <p:sp>
        <p:nvSpPr>
          <p:cNvPr id="107" name="Google Shape;107;p13"/>
          <p:cNvSpPr txBox="1"/>
          <p:nvPr>
            <p:ph idx="1" type="subTitle"/>
          </p:nvPr>
        </p:nvSpPr>
        <p:spPr>
          <a:xfrm>
            <a:off x="459750" y="2301875"/>
            <a:ext cx="6938100" cy="6858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a:t>Lolita O’Donnell </a:t>
            </a:r>
            <a:r>
              <a:rPr lang="en"/>
              <a:t> l  Student Support &amp; Family Engagement</a:t>
            </a:r>
            <a:endParaRPr/>
          </a:p>
        </p:txBody>
      </p:sp>
      <p:sp>
        <p:nvSpPr>
          <p:cNvPr id="108" name="Google Shape;108;p13"/>
          <p:cNvSpPr txBox="1"/>
          <p:nvPr>
            <p:ph type="title"/>
          </p:nvPr>
        </p:nvSpPr>
        <p:spPr>
          <a:xfrm>
            <a:off x="459750" y="1600425"/>
            <a:ext cx="6655200" cy="685800"/>
          </a:xfrm>
          <a:prstGeom prst="rect">
            <a:avLst/>
          </a:prstGeom>
        </p:spPr>
        <p:txBody>
          <a:bodyPr anchorCtr="0" anchor="b" bIns="91425" lIns="91425" spcFirstLastPara="1" rIns="91425" wrap="square" tIns="91425">
            <a:noAutofit/>
          </a:bodyPr>
          <a:lstStyle/>
          <a:p>
            <a:pPr indent="0" lvl="0" marL="0" rtl="0" algn="l">
              <a:spcBef>
                <a:spcPts val="0"/>
              </a:spcBef>
              <a:spcAft>
                <a:spcPts val="80"/>
              </a:spcAft>
              <a:buNone/>
            </a:pPr>
            <a:r>
              <a:rPr lang="en"/>
              <a:t>Advancing Equity Through Family Engagement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2"/>
          <p:cNvSpPr txBox="1"/>
          <p:nvPr>
            <p:ph type="title"/>
          </p:nvPr>
        </p:nvSpPr>
        <p:spPr>
          <a:xfrm>
            <a:off x="393025" y="150100"/>
            <a:ext cx="7199400" cy="68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Fortress School (Below Basic)</a:t>
            </a:r>
            <a:endParaRPr/>
          </a:p>
        </p:txBody>
      </p:sp>
      <p:sp>
        <p:nvSpPr>
          <p:cNvPr id="177" name="Google Shape;177;p22"/>
          <p:cNvSpPr txBox="1"/>
          <p:nvPr>
            <p:ph idx="1" type="body"/>
          </p:nvPr>
        </p:nvSpPr>
        <p:spPr>
          <a:xfrm>
            <a:off x="393025" y="718200"/>
            <a:ext cx="3908700" cy="33534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2000"/>
              <a:t>At a </a:t>
            </a:r>
            <a:r>
              <a:rPr b="1" lang="en" sz="2000" u="sng"/>
              <a:t>Fortress Schoo</a:t>
            </a:r>
            <a:r>
              <a:rPr lang="en" sz="2000"/>
              <a:t>l, </a:t>
            </a:r>
            <a:r>
              <a:rPr b="1" lang="en" sz="2000" u="sng"/>
              <a:t>engaging with </a:t>
            </a:r>
            <a:r>
              <a:rPr b="1" lang="en" sz="2000" u="sng"/>
              <a:t>families is low priority and isn’t thought of as being connected to student outcomes.</a:t>
            </a:r>
            <a:r>
              <a:rPr lang="en" sz="2000"/>
              <a:t> The standard events for families are held each year mostly out of compliance. Staff have experienced very </a:t>
            </a:r>
            <a:r>
              <a:rPr b="1" lang="en" sz="2000" u="sng"/>
              <a:t>low turnout </a:t>
            </a:r>
            <a:r>
              <a:rPr lang="en" sz="2000"/>
              <a:t>at most events and, as a result, are </a:t>
            </a:r>
            <a:r>
              <a:rPr b="1" lang="en" sz="2000" u="sng"/>
              <a:t>discouraged and not enthusiastic about family engagement. </a:t>
            </a:r>
            <a:endParaRPr b="1" sz="2000" u="sng"/>
          </a:p>
        </p:txBody>
      </p:sp>
      <p:sp>
        <p:nvSpPr>
          <p:cNvPr id="178" name="Google Shape;178;p22"/>
          <p:cNvSpPr txBox="1"/>
          <p:nvPr>
            <p:ph idx="2" type="body"/>
          </p:nvPr>
        </p:nvSpPr>
        <p:spPr>
          <a:xfrm>
            <a:off x="4714925" y="1416200"/>
            <a:ext cx="3908700" cy="31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might hear or experience ….</a:t>
            </a:r>
            <a:endParaRPr/>
          </a:p>
          <a:p>
            <a:pPr indent="-323850" lvl="0" marL="457200" rtl="0" algn="l">
              <a:spcBef>
                <a:spcPts val="800"/>
              </a:spcBef>
              <a:spcAft>
                <a:spcPts val="0"/>
              </a:spcAft>
              <a:buSzPts val="1500"/>
              <a:buChar char="●"/>
            </a:pPr>
            <a:r>
              <a:rPr lang="en"/>
              <a:t>Parents don’t care about </a:t>
            </a:r>
            <a:r>
              <a:rPr lang="en"/>
              <a:t>their</a:t>
            </a:r>
            <a:r>
              <a:rPr lang="en"/>
              <a:t> child’s </a:t>
            </a:r>
            <a:r>
              <a:rPr lang="en"/>
              <a:t>education</a:t>
            </a:r>
            <a:endParaRPr/>
          </a:p>
          <a:p>
            <a:pPr indent="-323850" lvl="0" marL="457200" rtl="0" algn="l">
              <a:spcBef>
                <a:spcPts val="0"/>
              </a:spcBef>
              <a:spcAft>
                <a:spcPts val="0"/>
              </a:spcAft>
              <a:buSzPts val="1500"/>
              <a:buChar char="●"/>
            </a:pPr>
            <a:r>
              <a:rPr lang="en"/>
              <a:t>Information about curriculum, standards, and </a:t>
            </a:r>
            <a:r>
              <a:rPr lang="en"/>
              <a:t>learning</a:t>
            </a:r>
            <a:r>
              <a:rPr lang="en"/>
              <a:t> goals is way too advanced for the parents at our school.  Some don’t speak English, some never graduated from high school. We don’t want to overwhelm them with information that they just won’t understand”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type="title"/>
          </p:nvPr>
        </p:nvSpPr>
        <p:spPr>
          <a:xfrm>
            <a:off x="406700" y="150100"/>
            <a:ext cx="7199400" cy="68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Come-If-We-Call-School (Basic)</a:t>
            </a:r>
            <a:endParaRPr/>
          </a:p>
        </p:txBody>
      </p:sp>
      <p:sp>
        <p:nvSpPr>
          <p:cNvPr id="184" name="Google Shape;184;p23"/>
          <p:cNvSpPr txBox="1"/>
          <p:nvPr>
            <p:ph idx="1" type="body"/>
          </p:nvPr>
        </p:nvSpPr>
        <p:spPr>
          <a:xfrm>
            <a:off x="454575" y="937400"/>
            <a:ext cx="3908700" cy="26622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2100"/>
              <a:t>Come-If-We-Call Schools are more positive about the concept of engaging families, but </a:t>
            </a:r>
            <a:r>
              <a:rPr b="1" lang="en" sz="2100" u="sng"/>
              <a:t>the school sets the terms of </a:t>
            </a:r>
            <a:r>
              <a:rPr b="1" lang="en" sz="2100" u="sng"/>
              <a:t>engagement</a:t>
            </a:r>
            <a:r>
              <a:rPr b="1" lang="en" sz="2100" u="sng"/>
              <a:t>.</a:t>
            </a:r>
            <a:r>
              <a:rPr lang="en" sz="2100"/>
              <a:t> Most of the </a:t>
            </a:r>
            <a:r>
              <a:rPr b="1" lang="en" sz="2100" u="sng"/>
              <a:t>communication is one way-</a:t>
            </a:r>
            <a:r>
              <a:rPr lang="en" sz="2100"/>
              <a:t> from the school home, and </a:t>
            </a:r>
            <a:r>
              <a:rPr lang="en" sz="2100"/>
              <a:t>families</a:t>
            </a:r>
            <a:r>
              <a:rPr lang="en" sz="2100"/>
              <a:t> can come to school only when invited. These schools operate with a </a:t>
            </a:r>
            <a:r>
              <a:rPr b="1" lang="en" sz="2100" u="sng"/>
              <a:t>“don’t call us, we’ll call you” culture.</a:t>
            </a:r>
            <a:r>
              <a:rPr b="1" lang="en" sz="1800" u="sng"/>
              <a:t> </a:t>
            </a:r>
            <a:r>
              <a:rPr b="1" lang="en" sz="1800" u="sng"/>
              <a:t> </a:t>
            </a:r>
            <a:endParaRPr b="1" sz="1800" u="sng"/>
          </a:p>
        </p:txBody>
      </p:sp>
      <p:sp>
        <p:nvSpPr>
          <p:cNvPr id="185" name="Google Shape;185;p23"/>
          <p:cNvSpPr txBox="1"/>
          <p:nvPr>
            <p:ph idx="2" type="body"/>
          </p:nvPr>
        </p:nvSpPr>
        <p:spPr>
          <a:xfrm>
            <a:off x="4714925" y="1416200"/>
            <a:ext cx="3908700" cy="31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might hear or </a:t>
            </a:r>
            <a:r>
              <a:rPr lang="en"/>
              <a:t>experience ...</a:t>
            </a:r>
            <a:endParaRPr/>
          </a:p>
          <a:p>
            <a:pPr indent="-323850" lvl="0" marL="457200" rtl="0" algn="l">
              <a:spcBef>
                <a:spcPts val="800"/>
              </a:spcBef>
              <a:spcAft>
                <a:spcPts val="0"/>
              </a:spcAft>
              <a:buSzPts val="1500"/>
              <a:buChar char="●"/>
            </a:pPr>
            <a:r>
              <a:rPr lang="en"/>
              <a:t>All contact with teachers and school leaders must go through the front office staff; teachers never share </a:t>
            </a:r>
            <a:r>
              <a:rPr lang="en"/>
              <a:t>their</a:t>
            </a:r>
            <a:r>
              <a:rPr lang="en"/>
              <a:t> contact </a:t>
            </a:r>
            <a:r>
              <a:rPr lang="en"/>
              <a:t>information with families. </a:t>
            </a:r>
            <a:endParaRPr/>
          </a:p>
          <a:p>
            <a:pPr indent="-323850" lvl="0" marL="457200" rtl="0" algn="l">
              <a:spcBef>
                <a:spcPts val="0"/>
              </a:spcBef>
              <a:spcAft>
                <a:spcPts val="0"/>
              </a:spcAft>
              <a:buSzPts val="1500"/>
              <a:buChar char="●"/>
            </a:pPr>
            <a:r>
              <a:rPr lang="en"/>
              <a:t>Workshops for families are planned by school staff without parent input or feedback. </a:t>
            </a:r>
            <a:r>
              <a:rPr lang="en"/>
              <a:t>Families</a:t>
            </a:r>
            <a:r>
              <a:rPr lang="en"/>
              <a:t> are invited to open house or back-to-school night to hear the school and classroom rules and regulations.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txBox="1"/>
          <p:nvPr>
            <p:ph type="title"/>
          </p:nvPr>
        </p:nvSpPr>
        <p:spPr>
          <a:xfrm>
            <a:off x="481925" y="184675"/>
            <a:ext cx="7199400" cy="85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Open-Door School </a:t>
            </a:r>
            <a:r>
              <a:rPr lang="en"/>
              <a:t>(Proficient)</a:t>
            </a:r>
            <a:endParaRPr/>
          </a:p>
        </p:txBody>
      </p:sp>
      <p:sp>
        <p:nvSpPr>
          <p:cNvPr id="191" name="Google Shape;191;p24"/>
          <p:cNvSpPr txBox="1"/>
          <p:nvPr>
            <p:ph idx="1" type="body"/>
          </p:nvPr>
        </p:nvSpPr>
        <p:spPr>
          <a:xfrm>
            <a:off x="253075" y="957575"/>
            <a:ext cx="4137600" cy="31209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2000"/>
              <a:t>Open-Door Schools make </a:t>
            </a:r>
            <a:r>
              <a:rPr b="1" lang="en" sz="2000" u="sng"/>
              <a:t>family engagement a priority</a:t>
            </a:r>
            <a:r>
              <a:rPr lang="en" sz="2000"/>
              <a:t> and see it as an </a:t>
            </a:r>
            <a:r>
              <a:rPr b="1" lang="en" sz="2000" u="sng"/>
              <a:t>important part of student success.</a:t>
            </a:r>
            <a:r>
              <a:rPr lang="en" sz="2000"/>
              <a:t> More targeted efforts are made to reach out to invite families to be engaged with a </a:t>
            </a:r>
            <a:r>
              <a:rPr b="1" lang="en" sz="2000" u="sng"/>
              <a:t>focus on helping families to support </a:t>
            </a:r>
            <a:r>
              <a:rPr b="1" lang="en" sz="2000" u="sng"/>
              <a:t>their</a:t>
            </a:r>
            <a:r>
              <a:rPr b="1" lang="en" sz="2000" u="sng"/>
              <a:t> children’s learning.</a:t>
            </a:r>
            <a:r>
              <a:rPr b="1" lang="en" sz="1800" u="sng"/>
              <a:t> </a:t>
            </a:r>
            <a:r>
              <a:rPr b="1" lang="en" sz="1800" u="sng"/>
              <a:t> </a:t>
            </a:r>
            <a:endParaRPr b="1" sz="1800" u="sng"/>
          </a:p>
        </p:txBody>
      </p:sp>
      <p:sp>
        <p:nvSpPr>
          <p:cNvPr id="192" name="Google Shape;192;p24"/>
          <p:cNvSpPr txBox="1"/>
          <p:nvPr>
            <p:ph idx="2" type="body"/>
          </p:nvPr>
        </p:nvSpPr>
        <p:spPr>
          <a:xfrm>
            <a:off x="4714925" y="1416200"/>
            <a:ext cx="3908700" cy="31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might hear or experience ...</a:t>
            </a:r>
            <a:endParaRPr/>
          </a:p>
          <a:p>
            <a:pPr indent="-323850" lvl="0" marL="457200" rtl="0" algn="l">
              <a:spcBef>
                <a:spcPts val="800"/>
              </a:spcBef>
              <a:spcAft>
                <a:spcPts val="0"/>
              </a:spcAft>
              <a:buSzPts val="1500"/>
              <a:buChar char="●"/>
            </a:pPr>
            <a:r>
              <a:rPr lang="en"/>
              <a:t>Family</a:t>
            </a:r>
            <a:r>
              <a:rPr lang="en"/>
              <a:t> engagement is coordinated by a committee or an “Action Team” that includes families and school staff. The school holds various events for families, such as </a:t>
            </a:r>
            <a:r>
              <a:rPr lang="en"/>
              <a:t>literacy</a:t>
            </a:r>
            <a:r>
              <a:rPr lang="en"/>
              <a:t> nights, math nights, or science fairs, three or four times a year. </a:t>
            </a:r>
            <a:endParaRPr/>
          </a:p>
          <a:p>
            <a:pPr indent="-323850" lvl="0" marL="457200" rtl="0" algn="l">
              <a:spcBef>
                <a:spcPts val="0"/>
              </a:spcBef>
              <a:spcAft>
                <a:spcPts val="0"/>
              </a:spcAft>
              <a:buSzPts val="1500"/>
              <a:buChar char="●"/>
            </a:pPr>
            <a:r>
              <a:rPr lang="en"/>
              <a:t>Family </a:t>
            </a:r>
            <a:r>
              <a:rPr lang="en"/>
              <a:t>diversity</a:t>
            </a:r>
            <a:r>
              <a:rPr lang="en"/>
              <a:t> is </a:t>
            </a:r>
            <a:r>
              <a:rPr lang="en"/>
              <a:t>recognized</a:t>
            </a:r>
            <a:r>
              <a:rPr lang="en"/>
              <a:t> </a:t>
            </a:r>
            <a:r>
              <a:rPr lang="en"/>
              <a:t>through</a:t>
            </a:r>
            <a:r>
              <a:rPr lang="en"/>
              <a:t> </a:t>
            </a:r>
            <a:r>
              <a:rPr lang="en"/>
              <a:t>multicultural</a:t>
            </a:r>
            <a:r>
              <a:rPr lang="en"/>
              <a:t> events and translation is provided at these and other events held at the school.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481925" y="54725"/>
            <a:ext cx="7199400" cy="70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Partnership School </a:t>
            </a:r>
            <a:r>
              <a:rPr lang="en"/>
              <a:t>(Advanced)</a:t>
            </a:r>
            <a:endParaRPr/>
          </a:p>
        </p:txBody>
      </p:sp>
      <p:sp>
        <p:nvSpPr>
          <p:cNvPr id="198" name="Google Shape;198;p25"/>
          <p:cNvSpPr txBox="1"/>
          <p:nvPr>
            <p:ph idx="1" type="body"/>
          </p:nvPr>
        </p:nvSpPr>
        <p:spPr>
          <a:xfrm>
            <a:off x="481925" y="547175"/>
            <a:ext cx="4017300" cy="33192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sz="2000"/>
              <a:t>At a Partnership School, family engagement isn’t done out of compliance or because of mandates. </a:t>
            </a:r>
            <a:r>
              <a:rPr b="1" lang="en" sz="2000" u="sng"/>
              <a:t>Engaging with </a:t>
            </a:r>
            <a:r>
              <a:rPr b="1" lang="en" sz="2000" u="sng"/>
              <a:t>families</a:t>
            </a:r>
            <a:r>
              <a:rPr b="1" lang="en" sz="2000" u="sng"/>
              <a:t> is seen as a commitment and a key component of the school’s functioning.</a:t>
            </a:r>
            <a:r>
              <a:rPr lang="en" sz="2000"/>
              <a:t> Families are seen as</a:t>
            </a:r>
            <a:r>
              <a:rPr b="1" lang="en" sz="2000" u="sng"/>
              <a:t> true partners</a:t>
            </a:r>
            <a:r>
              <a:rPr lang="en" sz="2000"/>
              <a:t> in the teaching process and are </a:t>
            </a:r>
            <a:r>
              <a:rPr b="1" lang="en" sz="2000" u="sng"/>
              <a:t>valued as knowledgeable and important contributors to the school</a:t>
            </a:r>
            <a:r>
              <a:rPr lang="en" sz="2000"/>
              <a:t> and school improvement. </a:t>
            </a:r>
            <a:r>
              <a:rPr lang="en" sz="2000"/>
              <a:t> </a:t>
            </a:r>
            <a:endParaRPr sz="2000"/>
          </a:p>
        </p:txBody>
      </p:sp>
      <p:sp>
        <p:nvSpPr>
          <p:cNvPr id="199" name="Google Shape;199;p25"/>
          <p:cNvSpPr txBox="1"/>
          <p:nvPr>
            <p:ph idx="2" type="body"/>
          </p:nvPr>
        </p:nvSpPr>
        <p:spPr>
          <a:xfrm>
            <a:off x="4714925" y="1416200"/>
            <a:ext cx="3908700" cy="31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might hear or experience ...</a:t>
            </a:r>
            <a:endParaRPr/>
          </a:p>
          <a:p>
            <a:pPr indent="-323850" lvl="0" marL="457200" rtl="0" algn="l">
              <a:spcBef>
                <a:spcPts val="800"/>
              </a:spcBef>
              <a:spcAft>
                <a:spcPts val="0"/>
              </a:spcAft>
              <a:buSzPts val="1500"/>
              <a:buChar char="●"/>
            </a:pPr>
            <a:r>
              <a:rPr lang="en"/>
              <a:t>Families are regarded as full partners with the school staff in improving educational outcomes. All family events and </a:t>
            </a:r>
            <a:r>
              <a:rPr lang="en"/>
              <a:t>initiatives</a:t>
            </a:r>
            <a:r>
              <a:rPr lang="en"/>
              <a:t> are connected to student learning and development. </a:t>
            </a:r>
            <a:endParaRPr/>
          </a:p>
          <a:p>
            <a:pPr indent="-323850" lvl="0" marL="457200" rtl="0" algn="l">
              <a:spcBef>
                <a:spcPts val="0"/>
              </a:spcBef>
              <a:spcAft>
                <a:spcPts val="0"/>
              </a:spcAft>
              <a:buSzPts val="1500"/>
              <a:buChar char="●"/>
            </a:pPr>
            <a:r>
              <a:rPr lang="en"/>
              <a:t>Staff are intentional about developing </a:t>
            </a:r>
            <a:r>
              <a:rPr lang="en"/>
              <a:t>relationships</a:t>
            </a:r>
            <a:r>
              <a:rPr lang="en"/>
              <a:t> of trust and respect with all families and engage in relationship building practices such as home-visits.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6"/>
          <p:cNvSpPr txBox="1"/>
          <p:nvPr>
            <p:ph idx="1" type="body"/>
          </p:nvPr>
        </p:nvSpPr>
        <p:spPr>
          <a:xfrm>
            <a:off x="0" y="-201700"/>
            <a:ext cx="7681200" cy="4941600"/>
          </a:xfrm>
          <a:prstGeom prst="rect">
            <a:avLst/>
          </a:prstGeom>
        </p:spPr>
        <p:txBody>
          <a:bodyPr anchorCtr="0" anchor="t" bIns="91425" lIns="91425" spcFirstLastPara="1" rIns="91425" wrap="square" tIns="91425">
            <a:noAutofit/>
          </a:bodyPr>
          <a:lstStyle/>
          <a:p>
            <a:pPr indent="0" lvl="0" marL="228600" rtl="0" algn="l">
              <a:lnSpc>
                <a:spcPct val="115000"/>
              </a:lnSpc>
              <a:spcBef>
                <a:spcPts val="1200"/>
              </a:spcBef>
              <a:spcAft>
                <a:spcPts val="0"/>
              </a:spcAft>
              <a:buNone/>
            </a:pPr>
            <a:r>
              <a:rPr lang="en" sz="1800">
                <a:solidFill>
                  <a:srgbClr val="000000"/>
                </a:solidFill>
                <a:latin typeface="Arial"/>
                <a:ea typeface="Arial"/>
                <a:cs typeface="Arial"/>
                <a:sym typeface="Arial"/>
              </a:rPr>
              <a:t>If </a:t>
            </a:r>
            <a:r>
              <a:rPr b="1" lang="en" sz="1800">
                <a:solidFill>
                  <a:srgbClr val="000000"/>
                </a:solidFill>
                <a:latin typeface="Arial"/>
                <a:ea typeface="Arial"/>
                <a:cs typeface="Arial"/>
                <a:sym typeface="Arial"/>
              </a:rPr>
              <a:t>three or more </a:t>
            </a:r>
            <a:r>
              <a:rPr lang="en" sz="1800">
                <a:solidFill>
                  <a:srgbClr val="000000"/>
                </a:solidFill>
                <a:latin typeface="Arial"/>
                <a:ea typeface="Arial"/>
                <a:cs typeface="Arial"/>
                <a:sym typeface="Arial"/>
              </a:rPr>
              <a:t>of your checked boxes fall in the </a:t>
            </a:r>
            <a:r>
              <a:rPr b="1" lang="en" sz="1800">
                <a:solidFill>
                  <a:srgbClr val="000000"/>
                </a:solidFill>
                <a:latin typeface="Arial"/>
                <a:ea typeface="Arial"/>
                <a:cs typeface="Arial"/>
                <a:sym typeface="Arial"/>
              </a:rPr>
              <a:t>Fortress School</a:t>
            </a:r>
            <a:r>
              <a:rPr lang="en" sz="1800">
                <a:solidFill>
                  <a:srgbClr val="000000"/>
                </a:solidFill>
                <a:latin typeface="Arial"/>
                <a:ea typeface="Arial"/>
                <a:cs typeface="Arial"/>
                <a:sym typeface="Arial"/>
              </a:rPr>
              <a:t> section and</a:t>
            </a:r>
            <a:r>
              <a:rPr b="1" lang="en" sz="1800">
                <a:solidFill>
                  <a:srgbClr val="000000"/>
                </a:solidFill>
                <a:latin typeface="Arial"/>
                <a:ea typeface="Arial"/>
                <a:cs typeface="Arial"/>
                <a:sym typeface="Arial"/>
              </a:rPr>
              <a:t> none </a:t>
            </a:r>
            <a:r>
              <a:rPr lang="en" sz="1800">
                <a:solidFill>
                  <a:srgbClr val="000000"/>
                </a:solidFill>
                <a:latin typeface="Arial"/>
                <a:ea typeface="Arial"/>
                <a:cs typeface="Arial"/>
                <a:sym typeface="Arial"/>
              </a:rPr>
              <a:t>fall under </a:t>
            </a:r>
            <a:r>
              <a:rPr b="1" lang="en" sz="1800">
                <a:solidFill>
                  <a:srgbClr val="000000"/>
                </a:solidFill>
                <a:latin typeface="Arial"/>
                <a:ea typeface="Arial"/>
                <a:cs typeface="Arial"/>
                <a:sym typeface="Arial"/>
              </a:rPr>
              <a:t>Open-Door or Partnership,</a:t>
            </a:r>
            <a:r>
              <a:rPr lang="en" sz="1800">
                <a:solidFill>
                  <a:srgbClr val="000000"/>
                </a:solidFill>
                <a:latin typeface="Arial"/>
                <a:ea typeface="Arial"/>
                <a:cs typeface="Arial"/>
                <a:sym typeface="Arial"/>
              </a:rPr>
              <a:t> your school is trying to </a:t>
            </a:r>
            <a:r>
              <a:rPr b="1" lang="en" sz="1800">
                <a:solidFill>
                  <a:srgbClr val="000000"/>
                </a:solidFill>
                <a:latin typeface="Arial"/>
                <a:ea typeface="Arial"/>
                <a:cs typeface="Arial"/>
                <a:sym typeface="Arial"/>
              </a:rPr>
              <a:t>keep parents away rather than work with them.</a:t>
            </a:r>
            <a:r>
              <a:rPr lang="en"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228600" rtl="0" algn="l">
              <a:lnSpc>
                <a:spcPct val="115000"/>
              </a:lnSpc>
              <a:spcBef>
                <a:spcPts val="1200"/>
              </a:spcBef>
              <a:spcAft>
                <a:spcPts val="0"/>
              </a:spcAft>
              <a:buNone/>
            </a:pPr>
            <a:r>
              <a:rPr lang="en" sz="1800">
                <a:solidFill>
                  <a:srgbClr val="000000"/>
                </a:solidFill>
                <a:latin typeface="Arial"/>
                <a:ea typeface="Arial"/>
                <a:cs typeface="Arial"/>
                <a:sym typeface="Arial"/>
              </a:rPr>
              <a:t>If </a:t>
            </a:r>
            <a:r>
              <a:rPr b="1" lang="en" sz="1800">
                <a:solidFill>
                  <a:srgbClr val="000000"/>
                </a:solidFill>
                <a:latin typeface="Arial"/>
                <a:ea typeface="Arial"/>
                <a:cs typeface="Arial"/>
                <a:sym typeface="Arial"/>
              </a:rPr>
              <a:t>three or more</a:t>
            </a:r>
            <a:r>
              <a:rPr lang="en" sz="1800">
                <a:solidFill>
                  <a:srgbClr val="000000"/>
                </a:solidFill>
                <a:latin typeface="Arial"/>
                <a:ea typeface="Arial"/>
                <a:cs typeface="Arial"/>
                <a:sym typeface="Arial"/>
              </a:rPr>
              <a:t> of your checked boxes fall under </a:t>
            </a:r>
            <a:r>
              <a:rPr b="1" lang="en" sz="1800">
                <a:solidFill>
                  <a:srgbClr val="000000"/>
                </a:solidFill>
                <a:latin typeface="Arial"/>
                <a:ea typeface="Arial"/>
                <a:cs typeface="Arial"/>
                <a:sym typeface="Arial"/>
              </a:rPr>
              <a:t>Come-If-We-Call </a:t>
            </a:r>
            <a:r>
              <a:rPr lang="en" sz="1800">
                <a:solidFill>
                  <a:srgbClr val="000000"/>
                </a:solidFill>
                <a:latin typeface="Arial"/>
                <a:ea typeface="Arial"/>
                <a:cs typeface="Arial"/>
                <a:sym typeface="Arial"/>
              </a:rPr>
              <a:t>and </a:t>
            </a:r>
            <a:r>
              <a:rPr b="1" lang="en" sz="1800">
                <a:solidFill>
                  <a:srgbClr val="000000"/>
                </a:solidFill>
                <a:latin typeface="Arial"/>
                <a:ea typeface="Arial"/>
                <a:cs typeface="Arial"/>
                <a:sym typeface="Arial"/>
              </a:rPr>
              <a:t>none</a:t>
            </a:r>
            <a:r>
              <a:rPr lang="en" sz="1800">
                <a:solidFill>
                  <a:srgbClr val="000000"/>
                </a:solidFill>
                <a:latin typeface="Arial"/>
                <a:ea typeface="Arial"/>
                <a:cs typeface="Arial"/>
                <a:sym typeface="Arial"/>
              </a:rPr>
              <a:t> are under </a:t>
            </a:r>
            <a:r>
              <a:rPr b="1" lang="en" sz="1800">
                <a:solidFill>
                  <a:srgbClr val="000000"/>
                </a:solidFill>
                <a:latin typeface="Arial"/>
                <a:ea typeface="Arial"/>
                <a:cs typeface="Arial"/>
                <a:sym typeface="Arial"/>
              </a:rPr>
              <a:t>Partnership</a:t>
            </a:r>
            <a:r>
              <a:rPr lang="en" sz="1800">
                <a:solidFill>
                  <a:srgbClr val="000000"/>
                </a:solidFill>
                <a:latin typeface="Arial"/>
                <a:ea typeface="Arial"/>
                <a:cs typeface="Arial"/>
                <a:sym typeface="Arial"/>
              </a:rPr>
              <a:t>, your school may want </a:t>
            </a:r>
            <a:r>
              <a:rPr b="1" lang="en" sz="1800">
                <a:solidFill>
                  <a:srgbClr val="000000"/>
                </a:solidFill>
                <a:latin typeface="Arial"/>
                <a:ea typeface="Arial"/>
                <a:cs typeface="Arial"/>
                <a:sym typeface="Arial"/>
              </a:rPr>
              <a:t>parents </a:t>
            </a:r>
            <a:r>
              <a:rPr lang="en" sz="1800">
                <a:solidFill>
                  <a:srgbClr val="000000"/>
                </a:solidFill>
                <a:latin typeface="Arial"/>
                <a:ea typeface="Arial"/>
                <a:cs typeface="Arial"/>
                <a:sym typeface="Arial"/>
              </a:rPr>
              <a:t>to be </a:t>
            </a:r>
            <a:r>
              <a:rPr b="1" lang="en" sz="1800">
                <a:solidFill>
                  <a:srgbClr val="000000"/>
                </a:solidFill>
                <a:latin typeface="Arial"/>
                <a:ea typeface="Arial"/>
                <a:cs typeface="Arial"/>
                <a:sym typeface="Arial"/>
              </a:rPr>
              <a:t>involved only on its terms</a:t>
            </a:r>
            <a:r>
              <a:rPr lang="en"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228600" rtl="0" algn="l">
              <a:lnSpc>
                <a:spcPct val="115000"/>
              </a:lnSpc>
              <a:spcBef>
                <a:spcPts val="1200"/>
              </a:spcBef>
              <a:spcAft>
                <a:spcPts val="0"/>
              </a:spcAft>
              <a:buNone/>
            </a:pPr>
            <a:r>
              <a:rPr lang="en" sz="1800">
                <a:solidFill>
                  <a:srgbClr val="000000"/>
                </a:solidFill>
                <a:latin typeface="Arial"/>
                <a:ea typeface="Arial"/>
                <a:cs typeface="Arial"/>
                <a:sym typeface="Arial"/>
              </a:rPr>
              <a:t>If </a:t>
            </a:r>
            <a:r>
              <a:rPr b="1" lang="en" sz="1800">
                <a:solidFill>
                  <a:srgbClr val="000000"/>
                </a:solidFill>
                <a:latin typeface="Arial"/>
                <a:ea typeface="Arial"/>
                <a:cs typeface="Arial"/>
                <a:sym typeface="Arial"/>
              </a:rPr>
              <a:t>at least four</a:t>
            </a:r>
            <a:r>
              <a:rPr lang="en" sz="1800">
                <a:solidFill>
                  <a:srgbClr val="000000"/>
                </a:solidFill>
                <a:latin typeface="Arial"/>
                <a:ea typeface="Arial"/>
                <a:cs typeface="Arial"/>
                <a:sym typeface="Arial"/>
              </a:rPr>
              <a:t> of your checked boxes fall under </a:t>
            </a:r>
            <a:r>
              <a:rPr b="1" lang="en" sz="1800">
                <a:solidFill>
                  <a:srgbClr val="000000"/>
                </a:solidFill>
                <a:latin typeface="Arial"/>
                <a:ea typeface="Arial"/>
                <a:cs typeface="Arial"/>
                <a:sym typeface="Arial"/>
              </a:rPr>
              <a:t>Open-Door or Partnership </a:t>
            </a:r>
            <a:r>
              <a:rPr lang="en" sz="1800">
                <a:solidFill>
                  <a:srgbClr val="000000"/>
                </a:solidFill>
                <a:latin typeface="Arial"/>
                <a:ea typeface="Arial"/>
                <a:cs typeface="Arial"/>
                <a:sym typeface="Arial"/>
              </a:rPr>
              <a:t>and </a:t>
            </a:r>
            <a:r>
              <a:rPr b="1" lang="en" sz="1800">
                <a:solidFill>
                  <a:srgbClr val="000000"/>
                </a:solidFill>
                <a:latin typeface="Arial"/>
                <a:ea typeface="Arial"/>
                <a:cs typeface="Arial"/>
                <a:sym typeface="Arial"/>
              </a:rPr>
              <a:t>none </a:t>
            </a:r>
            <a:r>
              <a:rPr lang="en" sz="1800">
                <a:solidFill>
                  <a:srgbClr val="000000"/>
                </a:solidFill>
                <a:latin typeface="Arial"/>
                <a:ea typeface="Arial"/>
                <a:cs typeface="Arial"/>
                <a:sym typeface="Arial"/>
              </a:rPr>
              <a:t>are under </a:t>
            </a:r>
            <a:r>
              <a:rPr b="1" lang="en" sz="1800">
                <a:solidFill>
                  <a:srgbClr val="000000"/>
                </a:solidFill>
                <a:latin typeface="Arial"/>
                <a:ea typeface="Arial"/>
                <a:cs typeface="Arial"/>
                <a:sym typeface="Arial"/>
              </a:rPr>
              <a:t>Fortress School</a:t>
            </a:r>
            <a:r>
              <a:rPr lang="en" sz="1800">
                <a:solidFill>
                  <a:srgbClr val="000000"/>
                </a:solidFill>
                <a:latin typeface="Arial"/>
                <a:ea typeface="Arial"/>
                <a:cs typeface="Arial"/>
                <a:sym typeface="Arial"/>
              </a:rPr>
              <a:t>, your school </a:t>
            </a:r>
            <a:r>
              <a:rPr b="1" lang="en" sz="1800">
                <a:solidFill>
                  <a:srgbClr val="000000"/>
                </a:solidFill>
                <a:latin typeface="Arial"/>
                <a:ea typeface="Arial"/>
                <a:cs typeface="Arial"/>
                <a:sym typeface="Arial"/>
              </a:rPr>
              <a:t>welcomes families and supports them to be involved in a number of ways.</a:t>
            </a:r>
            <a:endParaRPr b="1" sz="1800">
              <a:solidFill>
                <a:srgbClr val="000000"/>
              </a:solidFill>
              <a:latin typeface="Arial"/>
              <a:ea typeface="Arial"/>
              <a:cs typeface="Arial"/>
              <a:sym typeface="Arial"/>
            </a:endParaRPr>
          </a:p>
          <a:p>
            <a:pPr indent="0" lvl="0" marL="228600" rtl="0" algn="l">
              <a:lnSpc>
                <a:spcPct val="115000"/>
              </a:lnSpc>
              <a:spcBef>
                <a:spcPts val="1200"/>
              </a:spcBef>
              <a:spcAft>
                <a:spcPts val="1200"/>
              </a:spcAft>
              <a:buNone/>
            </a:pPr>
            <a:r>
              <a:rPr lang="en" sz="1800">
                <a:solidFill>
                  <a:srgbClr val="000000"/>
                </a:solidFill>
                <a:latin typeface="Arial"/>
                <a:ea typeface="Arial"/>
                <a:cs typeface="Arial"/>
                <a:sym typeface="Arial"/>
              </a:rPr>
              <a:t>If </a:t>
            </a:r>
            <a:r>
              <a:rPr b="1" lang="en" sz="1800">
                <a:solidFill>
                  <a:srgbClr val="000000"/>
                </a:solidFill>
                <a:latin typeface="Arial"/>
                <a:ea typeface="Arial"/>
                <a:cs typeface="Arial"/>
                <a:sym typeface="Arial"/>
              </a:rPr>
              <a:t>at least three </a:t>
            </a:r>
            <a:r>
              <a:rPr lang="en" sz="1800">
                <a:solidFill>
                  <a:srgbClr val="000000"/>
                </a:solidFill>
                <a:latin typeface="Arial"/>
                <a:ea typeface="Arial"/>
                <a:cs typeface="Arial"/>
                <a:sym typeface="Arial"/>
              </a:rPr>
              <a:t>of your checked boxes are under </a:t>
            </a:r>
            <a:r>
              <a:rPr b="1" lang="en" sz="1800">
                <a:solidFill>
                  <a:srgbClr val="000000"/>
                </a:solidFill>
                <a:latin typeface="Arial"/>
                <a:ea typeface="Arial"/>
                <a:cs typeface="Arial"/>
                <a:sym typeface="Arial"/>
              </a:rPr>
              <a:t>Partnership</a:t>
            </a:r>
            <a:r>
              <a:rPr lang="en" sz="1800">
                <a:solidFill>
                  <a:srgbClr val="000000"/>
                </a:solidFill>
                <a:latin typeface="Arial"/>
                <a:ea typeface="Arial"/>
                <a:cs typeface="Arial"/>
                <a:sym typeface="Arial"/>
              </a:rPr>
              <a:t> and the </a:t>
            </a:r>
            <a:r>
              <a:rPr b="1" lang="en" sz="1800">
                <a:solidFill>
                  <a:srgbClr val="000000"/>
                </a:solidFill>
                <a:latin typeface="Arial"/>
                <a:ea typeface="Arial"/>
                <a:cs typeface="Arial"/>
                <a:sym typeface="Arial"/>
              </a:rPr>
              <a:t>rest are under Open-Door</a:t>
            </a:r>
            <a:r>
              <a:rPr lang="en" sz="1800">
                <a:solidFill>
                  <a:srgbClr val="000000"/>
                </a:solidFill>
                <a:latin typeface="Arial"/>
                <a:ea typeface="Arial"/>
                <a:cs typeface="Arial"/>
                <a:sym typeface="Arial"/>
              </a:rPr>
              <a:t>, </a:t>
            </a:r>
            <a:r>
              <a:rPr b="1" lang="en" sz="1800" u="sng">
                <a:solidFill>
                  <a:srgbClr val="000000"/>
                </a:solidFill>
                <a:latin typeface="Arial"/>
                <a:ea typeface="Arial"/>
                <a:cs typeface="Arial"/>
                <a:sym typeface="Arial"/>
              </a:rPr>
              <a:t>your school is willing and able to work with all families. </a:t>
            </a:r>
            <a:endParaRPr b="1" sz="1700" u="sng"/>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0" y="726575"/>
            <a:ext cx="7199400" cy="27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100"/>
              <a:t>Strong Partnerships May Start at any one of these Four Levels</a:t>
            </a:r>
            <a:endParaRPr sz="5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Dual Capacity Framework</a:t>
            </a:r>
            <a:endParaRPr/>
          </a:p>
        </p:txBody>
      </p:sp>
      <p:pic>
        <p:nvPicPr>
          <p:cNvPr id="215" name="Google Shape;215;p28">
            <a:hlinkClick r:id="rId3"/>
          </p:cNvPr>
          <p:cNvPicPr preferRelativeResize="0"/>
          <p:nvPr/>
        </p:nvPicPr>
        <p:blipFill>
          <a:blip r:embed="rId4">
            <a:alphaModFix/>
          </a:blip>
          <a:stretch>
            <a:fillRect/>
          </a:stretch>
        </p:blipFill>
        <p:spPr>
          <a:xfrm>
            <a:off x="114300" y="1"/>
            <a:ext cx="8915400" cy="4767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aphicFrame>
        <p:nvGraphicFramePr>
          <p:cNvPr id="220" name="Google Shape;220;p29"/>
          <p:cNvGraphicFramePr/>
          <p:nvPr/>
        </p:nvGraphicFramePr>
        <p:xfrm>
          <a:off x="152400" y="152400"/>
          <a:ext cx="3000000" cy="3000000"/>
        </p:xfrm>
        <a:graphic>
          <a:graphicData uri="http://schemas.openxmlformats.org/drawingml/2006/table">
            <a:tbl>
              <a:tblPr>
                <a:noFill/>
                <a:tableStyleId>{82B27EF1-5448-440C-800D-5F172028D20C}</a:tableStyleId>
              </a:tblPr>
              <a:tblGrid>
                <a:gridCol w="1819275"/>
                <a:gridCol w="1790700"/>
                <a:gridCol w="1800225"/>
                <a:gridCol w="1809750"/>
              </a:tblGrid>
              <a:tr h="1685925">
                <a:tc>
                  <a:txBody>
                    <a:bodyPr/>
                    <a:lstStyle/>
                    <a:p>
                      <a:pPr indent="0" lvl="0" marL="0" rtl="0" algn="l">
                        <a:lnSpc>
                          <a:spcPct val="115000"/>
                        </a:lnSpc>
                        <a:spcBef>
                          <a:spcPts val="1200"/>
                        </a:spcBef>
                        <a:spcAft>
                          <a:spcPts val="0"/>
                        </a:spcAft>
                        <a:buNone/>
                      </a:pPr>
                      <a:r>
                        <a:rPr b="1" lang="en" sz="1100"/>
                        <a:t>Essential Conditions</a:t>
                      </a:r>
                      <a:endParaRPr b="1"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1100"/>
                        <a:t>Example (s) of personal success with each process condition</a:t>
                      </a:r>
                      <a:endParaRPr b="1" sz="1100"/>
                    </a:p>
                    <a:p>
                      <a:pPr indent="0" lvl="0" marL="0" rtl="0" algn="l">
                        <a:lnSpc>
                          <a:spcPct val="115000"/>
                        </a:lnSpc>
                        <a:spcBef>
                          <a:spcPts val="1200"/>
                        </a:spcBef>
                        <a:spcAft>
                          <a:spcPts val="0"/>
                        </a:spcAft>
                        <a:buNone/>
                      </a:pPr>
                      <a:r>
                        <a:rPr lang="en" sz="1100"/>
                        <a:t> </a:t>
                      </a:r>
                      <a:endParaRPr sz="1100"/>
                    </a:p>
                    <a:p>
                      <a:pPr indent="0" lvl="0" marL="0" rtl="0" algn="l">
                        <a:lnSpc>
                          <a:spcPct val="115000"/>
                        </a:lnSpc>
                        <a:spcBef>
                          <a:spcPts val="1200"/>
                        </a:spcBef>
                        <a:spcAft>
                          <a:spcPts val="0"/>
                        </a:spcAft>
                        <a:buNone/>
                      </a:pPr>
                      <a:r>
                        <a:rPr lang="en" sz="1100"/>
                        <a:t>If you are unsure, you may jot an example that someone shares</a:t>
                      </a:r>
                      <a:endParaRPr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1100"/>
                        <a:t>How could I (better) achieve this?</a:t>
                      </a:r>
                      <a:endParaRPr b="1" sz="1100"/>
                    </a:p>
                    <a:p>
                      <a:pPr indent="0" lvl="0" marL="0" rtl="0" algn="l">
                        <a:lnSpc>
                          <a:spcPct val="115000"/>
                        </a:lnSpc>
                        <a:spcBef>
                          <a:spcPts val="1200"/>
                        </a:spcBef>
                        <a:spcAft>
                          <a:spcPts val="0"/>
                        </a:spcAft>
                        <a:buNone/>
                      </a:pPr>
                      <a:r>
                        <a:rPr lang="en" sz="1100"/>
                        <a:t> </a:t>
                      </a:r>
                      <a:endParaRPr sz="1100"/>
                    </a:p>
                    <a:p>
                      <a:pPr indent="0" lvl="0" marL="0" rtl="0" algn="l">
                        <a:lnSpc>
                          <a:spcPct val="115000"/>
                        </a:lnSpc>
                        <a:spcBef>
                          <a:spcPts val="1200"/>
                        </a:spcBef>
                        <a:spcAft>
                          <a:spcPts val="0"/>
                        </a:spcAft>
                        <a:buNone/>
                      </a:pPr>
                      <a:r>
                        <a:rPr lang="en" sz="1100"/>
                        <a:t>Think about Principles of Adult Learning. Then use these to think of actionable ways you could be more successful.</a:t>
                      </a:r>
                      <a:endParaRPr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1100"/>
                        <a:t>Which school or district stakeholders (if any) could I ask for support from in order to be more successful?</a:t>
                      </a:r>
                      <a:endParaRPr b="1" sz="1100"/>
                    </a:p>
                    <a:p>
                      <a:pPr indent="0" lvl="0" marL="0" rtl="0" algn="l">
                        <a:lnSpc>
                          <a:spcPct val="115000"/>
                        </a:lnSpc>
                        <a:spcBef>
                          <a:spcPts val="1200"/>
                        </a:spcBef>
                        <a:spcAft>
                          <a:spcPts val="0"/>
                        </a:spcAft>
                        <a:buNone/>
                      </a:pPr>
                      <a:r>
                        <a:rPr b="1" lang="en" sz="1100"/>
                        <a:t> </a:t>
                      </a:r>
                      <a:endParaRPr b="1" sz="1100"/>
                    </a:p>
                    <a:p>
                      <a:pPr indent="0" lvl="0" marL="0" rtl="0" algn="l">
                        <a:lnSpc>
                          <a:spcPct val="115000"/>
                        </a:lnSpc>
                        <a:spcBef>
                          <a:spcPts val="1200"/>
                        </a:spcBef>
                        <a:spcAft>
                          <a:spcPts val="0"/>
                        </a:spcAft>
                        <a:buNone/>
                      </a:pPr>
                      <a:r>
                        <a:rPr b="1" i="1" lang="en" sz="1100" u="sng"/>
                        <a:t>You can’t do everything alone!</a:t>
                      </a:r>
                      <a:endParaRPr b="1" i="1" sz="1100" u="sng"/>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62075">
                <a:tc>
                  <a:txBody>
                    <a:bodyPr/>
                    <a:lstStyle/>
                    <a:p>
                      <a:pPr indent="0" lvl="0" marL="0" rtl="0" algn="l">
                        <a:lnSpc>
                          <a:spcPct val="115000"/>
                        </a:lnSpc>
                        <a:spcBef>
                          <a:spcPts val="1200"/>
                        </a:spcBef>
                        <a:spcAft>
                          <a:spcPts val="0"/>
                        </a:spcAft>
                        <a:buNone/>
                      </a:pPr>
                      <a:r>
                        <a:rPr b="1" lang="en" sz="1100"/>
                        <a:t>Relational:</a:t>
                      </a:r>
                      <a:endParaRPr b="1" sz="1100"/>
                    </a:p>
                    <a:p>
                      <a:pPr indent="0" lvl="0" marL="0" rtl="0" algn="l">
                        <a:lnSpc>
                          <a:spcPct val="115000"/>
                        </a:lnSpc>
                        <a:spcBef>
                          <a:spcPts val="1200"/>
                        </a:spcBef>
                        <a:spcAft>
                          <a:spcPts val="0"/>
                        </a:spcAft>
                        <a:buNone/>
                      </a:pPr>
                      <a:r>
                        <a:rPr lang="en" sz="1100"/>
                        <a:t>Do families and school staff have an opportunity to learn about each other, to share stories, and to build partnerships that are based on respect?</a:t>
                      </a:r>
                      <a:endParaRPr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Relational</a:t>
            </a:r>
            <a:endParaRPr/>
          </a:p>
        </p:txBody>
      </p:sp>
      <p:sp>
        <p:nvSpPr>
          <p:cNvPr id="226" name="Google Shape;226;p30"/>
          <p:cNvSpPr txBox="1"/>
          <p:nvPr>
            <p:ph idx="1" type="body"/>
          </p:nvPr>
        </p:nvSpPr>
        <p:spPr>
          <a:xfrm>
            <a:off x="364275" y="1617900"/>
            <a:ext cx="8129400" cy="26622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lang="en" sz="2800"/>
              <a:t>Efforts must be </a:t>
            </a:r>
            <a:r>
              <a:rPr b="1" lang="en" sz="2800"/>
              <a:t>intentional about building </a:t>
            </a:r>
            <a:r>
              <a:rPr b="1" lang="en" sz="2800"/>
              <a:t>relationships</a:t>
            </a:r>
            <a:r>
              <a:rPr b="1" lang="en" sz="2800"/>
              <a:t> </a:t>
            </a:r>
            <a:r>
              <a:rPr lang="en" sz="2800"/>
              <a:t>of </a:t>
            </a:r>
            <a:r>
              <a:rPr b="1" lang="en" sz="2800"/>
              <a:t>trust</a:t>
            </a:r>
            <a:r>
              <a:rPr lang="en" sz="2800"/>
              <a:t> and </a:t>
            </a:r>
            <a:r>
              <a:rPr b="1" lang="en" sz="2800"/>
              <a:t>respect </a:t>
            </a:r>
            <a:r>
              <a:rPr lang="en" sz="2800"/>
              <a:t>with families</a:t>
            </a:r>
            <a:endParaRPr sz="2800"/>
          </a:p>
          <a:p>
            <a:pPr indent="-406400" lvl="0" marL="457200" rtl="0" algn="l">
              <a:spcBef>
                <a:spcPts val="0"/>
              </a:spcBef>
              <a:spcAft>
                <a:spcPts val="0"/>
              </a:spcAft>
              <a:buSzPts val="2800"/>
              <a:buChar char="●"/>
            </a:pPr>
            <a:r>
              <a:rPr lang="en" sz="2800"/>
              <a:t>Opportunities to </a:t>
            </a:r>
            <a:r>
              <a:rPr b="1" lang="en" sz="2800"/>
              <a:t>learn about each other</a:t>
            </a:r>
            <a:r>
              <a:rPr lang="en" sz="2800"/>
              <a:t>, </a:t>
            </a:r>
            <a:r>
              <a:rPr b="1" lang="en" sz="2800"/>
              <a:t>share stories</a:t>
            </a:r>
            <a:r>
              <a:rPr lang="en" sz="2800"/>
              <a:t>, </a:t>
            </a:r>
            <a:r>
              <a:rPr b="1" lang="en" sz="2800"/>
              <a:t>build partnerships</a:t>
            </a:r>
            <a:r>
              <a:rPr lang="en" sz="2800"/>
              <a:t> that are based on respect. </a:t>
            </a:r>
            <a:endParaRPr sz="2800"/>
          </a:p>
          <a:p>
            <a:pPr indent="0" lvl="0" marL="457200" rtl="0" algn="l">
              <a:spcBef>
                <a:spcPts val="800"/>
              </a:spcBef>
              <a:spcAft>
                <a:spcPts val="8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Linked</a:t>
            </a:r>
            <a:r>
              <a:rPr lang="en"/>
              <a:t> to Learning </a:t>
            </a:r>
            <a:endParaRPr/>
          </a:p>
        </p:txBody>
      </p:sp>
      <p:sp>
        <p:nvSpPr>
          <p:cNvPr id="232" name="Google Shape;232;p31"/>
          <p:cNvSpPr txBox="1"/>
          <p:nvPr>
            <p:ph idx="1" type="body"/>
          </p:nvPr>
        </p:nvSpPr>
        <p:spPr>
          <a:xfrm>
            <a:off x="364275" y="1327450"/>
            <a:ext cx="8129400" cy="29526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b="1" lang="en" sz="2800"/>
              <a:t>Aligned with the learning and developmental goals </a:t>
            </a:r>
            <a:r>
              <a:rPr lang="en" sz="2800"/>
              <a:t>for the students.</a:t>
            </a:r>
            <a:r>
              <a:rPr b="1" lang="en" sz="2800"/>
              <a:t> </a:t>
            </a:r>
            <a:endParaRPr b="1" sz="2800"/>
          </a:p>
          <a:p>
            <a:pPr indent="-406400" lvl="0" marL="457200" rtl="0" algn="l">
              <a:spcBef>
                <a:spcPts val="0"/>
              </a:spcBef>
              <a:spcAft>
                <a:spcPts val="0"/>
              </a:spcAft>
              <a:buSzPts val="2800"/>
              <a:buChar char="●"/>
            </a:pPr>
            <a:r>
              <a:rPr lang="en" sz="2800"/>
              <a:t>Opportunity for families to learn and master a </a:t>
            </a:r>
            <a:r>
              <a:rPr b="1" lang="en" sz="2800"/>
              <a:t>new skill in support of a particular learning goal.</a:t>
            </a:r>
            <a:endParaRPr b="1" sz="2800"/>
          </a:p>
          <a:p>
            <a:pPr indent="-406400" lvl="0" marL="457200" rtl="0" algn="l">
              <a:spcBef>
                <a:spcPts val="0"/>
              </a:spcBef>
              <a:spcAft>
                <a:spcPts val="0"/>
              </a:spcAft>
              <a:buSzPts val="2800"/>
              <a:buChar char="●"/>
            </a:pPr>
            <a:r>
              <a:rPr lang="en" sz="2800"/>
              <a:t>Families know more about </a:t>
            </a:r>
            <a:r>
              <a:rPr b="1" lang="en" sz="2800"/>
              <a:t>what their children should know and be able to do.</a:t>
            </a:r>
            <a:r>
              <a:rPr lang="en" sz="2800"/>
              <a:t>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4"/>
          <p:cNvSpPr txBox="1"/>
          <p:nvPr/>
        </p:nvSpPr>
        <p:spPr>
          <a:xfrm>
            <a:off x="1824950" y="3243213"/>
            <a:ext cx="5474400" cy="464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Calibri"/>
                <a:ea typeface="Calibri"/>
                <a:cs typeface="Calibri"/>
                <a:sym typeface="Calibri"/>
              </a:rPr>
              <a:t>Listen to Understand</a:t>
            </a:r>
            <a:endParaRPr sz="2500">
              <a:solidFill>
                <a:srgbClr val="FFFFFF"/>
              </a:solidFill>
              <a:latin typeface="Calibri"/>
              <a:ea typeface="Calibri"/>
              <a:cs typeface="Calibri"/>
              <a:sym typeface="Calibri"/>
            </a:endParaRPr>
          </a:p>
        </p:txBody>
      </p:sp>
      <p:sp>
        <p:nvSpPr>
          <p:cNvPr id="114" name="Google Shape;114;p14"/>
          <p:cNvSpPr txBox="1"/>
          <p:nvPr/>
        </p:nvSpPr>
        <p:spPr>
          <a:xfrm>
            <a:off x="1824950" y="2713963"/>
            <a:ext cx="5474400" cy="464100"/>
          </a:xfrm>
          <a:prstGeom prst="rect">
            <a:avLst/>
          </a:prstGeom>
          <a:solidFill>
            <a:srgbClr val="F47B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Calibri"/>
                <a:ea typeface="Calibri"/>
                <a:cs typeface="Calibri"/>
                <a:sym typeface="Calibri"/>
              </a:rPr>
              <a:t>Expect and Accept Non-Closure</a:t>
            </a:r>
            <a:endParaRPr sz="2500">
              <a:solidFill>
                <a:srgbClr val="FFFFFF"/>
              </a:solidFill>
              <a:latin typeface="Calibri"/>
              <a:ea typeface="Calibri"/>
              <a:cs typeface="Calibri"/>
              <a:sym typeface="Calibri"/>
            </a:endParaRPr>
          </a:p>
        </p:txBody>
      </p:sp>
      <p:sp>
        <p:nvSpPr>
          <p:cNvPr id="115" name="Google Shape;115;p14"/>
          <p:cNvSpPr txBox="1"/>
          <p:nvPr/>
        </p:nvSpPr>
        <p:spPr>
          <a:xfrm>
            <a:off x="1824950" y="2206600"/>
            <a:ext cx="5474400" cy="464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1"/>
                </a:solidFill>
                <a:latin typeface="Calibri"/>
                <a:ea typeface="Calibri"/>
                <a:cs typeface="Calibri"/>
                <a:sym typeface="Calibri"/>
              </a:rPr>
              <a:t>Experience Discomfort</a:t>
            </a:r>
            <a:endParaRPr sz="2500">
              <a:solidFill>
                <a:schemeClr val="dk1"/>
              </a:solidFill>
              <a:latin typeface="Calibri"/>
              <a:ea typeface="Calibri"/>
              <a:cs typeface="Calibri"/>
              <a:sym typeface="Calibri"/>
            </a:endParaRPr>
          </a:p>
        </p:txBody>
      </p:sp>
      <p:sp>
        <p:nvSpPr>
          <p:cNvPr id="116" name="Google Shape;116;p14"/>
          <p:cNvSpPr txBox="1"/>
          <p:nvPr/>
        </p:nvSpPr>
        <p:spPr>
          <a:xfrm>
            <a:off x="1824950" y="1699225"/>
            <a:ext cx="5474400" cy="464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Calibri"/>
                <a:ea typeface="Calibri"/>
                <a:cs typeface="Calibri"/>
                <a:sym typeface="Calibri"/>
              </a:rPr>
              <a:t>Speak Your Truth</a:t>
            </a:r>
            <a:endParaRPr sz="2500">
              <a:solidFill>
                <a:srgbClr val="FFFFFF"/>
              </a:solidFill>
              <a:latin typeface="Calibri"/>
              <a:ea typeface="Calibri"/>
              <a:cs typeface="Calibri"/>
              <a:sym typeface="Calibri"/>
            </a:endParaRPr>
          </a:p>
        </p:txBody>
      </p:sp>
      <p:sp>
        <p:nvSpPr>
          <p:cNvPr id="117" name="Google Shape;117;p14"/>
          <p:cNvSpPr txBox="1"/>
          <p:nvPr/>
        </p:nvSpPr>
        <p:spPr>
          <a:xfrm>
            <a:off x="1824950" y="1191850"/>
            <a:ext cx="5474400" cy="464100"/>
          </a:xfrm>
          <a:prstGeom prst="rect">
            <a:avLst/>
          </a:prstGeom>
          <a:solidFill>
            <a:srgbClr val="F47B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Calibri"/>
                <a:ea typeface="Calibri"/>
                <a:cs typeface="Calibri"/>
                <a:sym typeface="Calibri"/>
              </a:rPr>
              <a:t>Stay Engaged</a:t>
            </a:r>
            <a:endParaRPr sz="2500">
              <a:solidFill>
                <a:srgbClr val="FFFFFF"/>
              </a:solidFill>
              <a:latin typeface="Calibri"/>
              <a:ea typeface="Calibri"/>
              <a:cs typeface="Calibri"/>
              <a:sym typeface="Calibri"/>
            </a:endParaRPr>
          </a:p>
        </p:txBody>
      </p:sp>
      <p:sp>
        <p:nvSpPr>
          <p:cNvPr id="118" name="Google Shape;118;p14"/>
          <p:cNvSpPr txBox="1"/>
          <p:nvPr/>
        </p:nvSpPr>
        <p:spPr>
          <a:xfrm>
            <a:off x="2109146" y="4191262"/>
            <a:ext cx="6754500" cy="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Adapted from Glenn E. Singleton &amp; Curtis Linton, </a:t>
            </a:r>
            <a:r>
              <a:rPr i="1" lang="en" sz="800"/>
              <a:t>Courageous Conversations about Race</a:t>
            </a:r>
            <a:endParaRPr i="1" sz="800"/>
          </a:p>
        </p:txBody>
      </p:sp>
      <p:sp>
        <p:nvSpPr>
          <p:cNvPr id="119" name="Google Shape;119;p14"/>
          <p:cNvSpPr txBox="1"/>
          <p:nvPr>
            <p:ph idx="4294967295" type="title"/>
          </p:nvPr>
        </p:nvSpPr>
        <p:spPr>
          <a:xfrm>
            <a:off x="486575" y="374925"/>
            <a:ext cx="6655200" cy="685800"/>
          </a:xfrm>
          <a:prstGeom prst="rect">
            <a:avLst/>
          </a:prstGeom>
        </p:spPr>
        <p:txBody>
          <a:bodyPr anchorCtr="0" anchor="b" bIns="91425" lIns="91425" spcFirstLastPara="1" rIns="91425" wrap="square" tIns="91425">
            <a:noAutofit/>
          </a:bodyPr>
          <a:lstStyle/>
          <a:p>
            <a:pPr indent="0" lvl="0" marL="0" rtl="0" algn="l">
              <a:spcBef>
                <a:spcPts val="0"/>
              </a:spcBef>
              <a:spcAft>
                <a:spcPts val="80"/>
              </a:spcAft>
              <a:buNone/>
            </a:pPr>
            <a:r>
              <a:rPr lang="en"/>
              <a:t>Session </a:t>
            </a:r>
            <a:r>
              <a:rPr lang="en"/>
              <a:t>Agreements</a:t>
            </a:r>
            <a:endParaRPr/>
          </a:p>
        </p:txBody>
      </p:sp>
      <p:sp>
        <p:nvSpPr>
          <p:cNvPr id="120" name="Google Shape;120;p14"/>
          <p:cNvSpPr txBox="1"/>
          <p:nvPr/>
        </p:nvSpPr>
        <p:spPr>
          <a:xfrm>
            <a:off x="1824950" y="3772475"/>
            <a:ext cx="5474400" cy="464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1"/>
                </a:solidFill>
                <a:latin typeface="Calibri"/>
                <a:ea typeface="Calibri"/>
                <a:cs typeface="Calibri"/>
                <a:sym typeface="Calibri"/>
              </a:rPr>
              <a:t>Take Responsibility for Self</a:t>
            </a:r>
            <a:endParaRPr sz="25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Asset-Based</a:t>
            </a:r>
            <a:endParaRPr/>
          </a:p>
        </p:txBody>
      </p:sp>
      <p:sp>
        <p:nvSpPr>
          <p:cNvPr id="238" name="Google Shape;238;p32"/>
          <p:cNvSpPr txBox="1"/>
          <p:nvPr>
            <p:ph idx="1" type="body"/>
          </p:nvPr>
        </p:nvSpPr>
        <p:spPr>
          <a:xfrm>
            <a:off x="364275" y="1327450"/>
            <a:ext cx="8129400" cy="29526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b="1" lang="en" sz="2800"/>
              <a:t>Families have </a:t>
            </a:r>
            <a:r>
              <a:rPr b="1" lang="en" sz="2800"/>
              <a:t>strengths</a:t>
            </a:r>
            <a:r>
              <a:rPr b="1" lang="en" sz="2800"/>
              <a:t> and knowledge</a:t>
            </a:r>
            <a:r>
              <a:rPr lang="en" sz="2800"/>
              <a:t> on which you can build.</a:t>
            </a:r>
            <a:endParaRPr sz="2800"/>
          </a:p>
          <a:p>
            <a:pPr indent="-406400" lvl="0" marL="457200" rtl="0" algn="l">
              <a:spcBef>
                <a:spcPts val="0"/>
              </a:spcBef>
              <a:spcAft>
                <a:spcPts val="0"/>
              </a:spcAft>
              <a:buSzPts val="2800"/>
              <a:buChar char="●"/>
            </a:pPr>
            <a:r>
              <a:rPr lang="en" sz="2800"/>
              <a:t>Families </a:t>
            </a:r>
            <a:r>
              <a:rPr lang="en" sz="2800"/>
              <a:t>knowledge</a:t>
            </a:r>
            <a:r>
              <a:rPr lang="en" sz="2800"/>
              <a:t> and skills can h</a:t>
            </a:r>
            <a:r>
              <a:rPr b="1" lang="en" sz="2800"/>
              <a:t>elp us develop and grow as educators. </a:t>
            </a:r>
            <a:endParaRPr b="1"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Culturally Responsive and Respectful</a:t>
            </a:r>
            <a:endParaRPr/>
          </a:p>
        </p:txBody>
      </p:sp>
      <p:sp>
        <p:nvSpPr>
          <p:cNvPr id="244" name="Google Shape;244;p33"/>
          <p:cNvSpPr txBox="1"/>
          <p:nvPr>
            <p:ph idx="1" type="body"/>
          </p:nvPr>
        </p:nvSpPr>
        <p:spPr>
          <a:xfrm>
            <a:off x="364275" y="1327450"/>
            <a:ext cx="8129400" cy="2952600"/>
          </a:xfrm>
          <a:prstGeom prst="rect">
            <a:avLst/>
          </a:prstGeom>
          <a:noFill/>
          <a:ln>
            <a:noFill/>
          </a:ln>
        </p:spPr>
        <p:txBody>
          <a:bodyPr anchorCtr="0" anchor="t" bIns="91425" lIns="91425" spcFirstLastPara="1" rIns="91425" wrap="square" tIns="91425">
            <a:noAutofit/>
          </a:bodyPr>
          <a:lstStyle/>
          <a:p>
            <a:pPr indent="-514350" lvl="0" marL="457200" rtl="0" algn="l">
              <a:spcBef>
                <a:spcPts val="0"/>
              </a:spcBef>
              <a:spcAft>
                <a:spcPts val="0"/>
              </a:spcAft>
              <a:buSzPts val="4500"/>
              <a:buChar char="●"/>
            </a:pPr>
            <a:r>
              <a:rPr b="1" lang="en" sz="2800">
                <a:solidFill>
                  <a:srgbClr val="000000"/>
                </a:solidFill>
                <a:latin typeface="Calibri"/>
                <a:ea typeface="Calibri"/>
                <a:cs typeface="Calibri"/>
                <a:sym typeface="Calibri"/>
              </a:rPr>
              <a:t>Awareness and understanding of cultural differences </a:t>
            </a:r>
            <a:r>
              <a:rPr lang="en" sz="2800">
                <a:solidFill>
                  <a:srgbClr val="000000"/>
                </a:solidFill>
                <a:latin typeface="Calibri"/>
                <a:ea typeface="Calibri"/>
                <a:cs typeface="Calibri"/>
                <a:sym typeface="Calibri"/>
              </a:rPr>
              <a:t>based on race, ethnicity, nationality, language, and other forms of identity, while also </a:t>
            </a:r>
            <a:r>
              <a:rPr b="1" lang="en" sz="2800">
                <a:solidFill>
                  <a:srgbClr val="000000"/>
                </a:solidFill>
                <a:latin typeface="Calibri"/>
                <a:ea typeface="Calibri"/>
                <a:cs typeface="Calibri"/>
                <a:sym typeface="Calibri"/>
              </a:rPr>
              <a:t>valuing, honoring,</a:t>
            </a:r>
            <a:r>
              <a:rPr lang="en" sz="2800">
                <a:solidFill>
                  <a:srgbClr val="000000"/>
                </a:solidFill>
                <a:latin typeface="Calibri"/>
                <a:ea typeface="Calibri"/>
                <a:cs typeface="Calibri"/>
                <a:sym typeface="Calibri"/>
              </a:rPr>
              <a:t> and </a:t>
            </a:r>
            <a:r>
              <a:rPr b="1" lang="en" sz="2800">
                <a:solidFill>
                  <a:srgbClr val="000000"/>
                </a:solidFill>
                <a:latin typeface="Calibri"/>
                <a:ea typeface="Calibri"/>
                <a:cs typeface="Calibri"/>
                <a:sym typeface="Calibri"/>
              </a:rPr>
              <a:t>affirming</a:t>
            </a:r>
            <a:r>
              <a:rPr lang="en" sz="2800">
                <a:solidFill>
                  <a:srgbClr val="000000"/>
                </a:solidFill>
                <a:latin typeface="Calibri"/>
                <a:ea typeface="Calibri"/>
                <a:cs typeface="Calibri"/>
                <a:sym typeface="Calibri"/>
              </a:rPr>
              <a:t> those d</a:t>
            </a:r>
            <a:r>
              <a:rPr b="1" lang="en" sz="2800">
                <a:solidFill>
                  <a:srgbClr val="000000"/>
                </a:solidFill>
                <a:latin typeface="Calibri"/>
                <a:ea typeface="Calibri"/>
                <a:cs typeface="Calibri"/>
                <a:sym typeface="Calibri"/>
              </a:rPr>
              <a:t>iverse cultural perspectives </a:t>
            </a:r>
            <a:r>
              <a:rPr lang="en" sz="2800">
                <a:solidFill>
                  <a:srgbClr val="000000"/>
                </a:solidFill>
                <a:latin typeface="Calibri"/>
                <a:ea typeface="Calibri"/>
                <a:cs typeface="Calibri"/>
                <a:sym typeface="Calibri"/>
              </a:rPr>
              <a:t>and </a:t>
            </a:r>
            <a:r>
              <a:rPr b="1" lang="en" sz="2800">
                <a:solidFill>
                  <a:srgbClr val="000000"/>
                </a:solidFill>
                <a:latin typeface="Calibri"/>
                <a:ea typeface="Calibri"/>
                <a:cs typeface="Calibri"/>
                <a:sym typeface="Calibri"/>
              </a:rPr>
              <a:t>backgrounds.</a:t>
            </a:r>
            <a:endParaRPr b="1" sz="4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Collaborative</a:t>
            </a:r>
            <a:endParaRPr/>
          </a:p>
        </p:txBody>
      </p:sp>
      <p:sp>
        <p:nvSpPr>
          <p:cNvPr id="250" name="Google Shape;250;p34"/>
          <p:cNvSpPr txBox="1"/>
          <p:nvPr>
            <p:ph idx="1" type="body"/>
          </p:nvPr>
        </p:nvSpPr>
        <p:spPr>
          <a:xfrm>
            <a:off x="364275" y="1327450"/>
            <a:ext cx="8129400" cy="29526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lang="en" sz="2800"/>
              <a:t>Initiatives</a:t>
            </a:r>
            <a:r>
              <a:rPr lang="en" sz="2800"/>
              <a:t> bring </a:t>
            </a:r>
            <a:r>
              <a:rPr b="1" lang="en" sz="2800"/>
              <a:t>families and staff </a:t>
            </a:r>
            <a:r>
              <a:rPr b="1" lang="en" sz="2800"/>
              <a:t>together</a:t>
            </a:r>
            <a:r>
              <a:rPr lang="en" sz="2800"/>
              <a:t> so they can </a:t>
            </a:r>
            <a:r>
              <a:rPr b="1" lang="en" sz="2800"/>
              <a:t>learn from each other.</a:t>
            </a:r>
            <a:r>
              <a:rPr lang="en" sz="2800"/>
              <a:t> </a:t>
            </a:r>
            <a:endParaRPr sz="2800"/>
          </a:p>
          <a:p>
            <a:pPr indent="-406400" lvl="0" marL="457200" rtl="0" algn="l">
              <a:spcBef>
                <a:spcPts val="0"/>
              </a:spcBef>
              <a:spcAft>
                <a:spcPts val="0"/>
              </a:spcAft>
              <a:buSzPts val="2800"/>
              <a:buChar char="●"/>
            </a:pPr>
            <a:r>
              <a:rPr b="1" lang="en" sz="2800"/>
              <a:t>Everyone</a:t>
            </a:r>
            <a:r>
              <a:rPr lang="en" sz="2800"/>
              <a:t> is </a:t>
            </a:r>
            <a:r>
              <a:rPr lang="en" sz="2800"/>
              <a:t>viewed</a:t>
            </a:r>
            <a:r>
              <a:rPr lang="en" sz="2800"/>
              <a:t> through an </a:t>
            </a:r>
            <a:r>
              <a:rPr b="1" lang="en" sz="2800"/>
              <a:t>asset-based lens</a:t>
            </a:r>
            <a:r>
              <a:rPr lang="en" sz="2800"/>
              <a:t> - </a:t>
            </a:r>
            <a:r>
              <a:rPr b="1" lang="en" sz="2800"/>
              <a:t>teachers, </a:t>
            </a:r>
            <a:r>
              <a:rPr b="1" lang="en" sz="2800"/>
              <a:t>families</a:t>
            </a:r>
            <a:r>
              <a:rPr b="1" lang="en" sz="2800"/>
              <a:t>, community members, students.</a:t>
            </a:r>
            <a:r>
              <a:rPr b="1" lang="en" sz="2800"/>
              <a:t> </a:t>
            </a:r>
            <a:endParaRPr b="1"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Interactive </a:t>
            </a:r>
            <a:endParaRPr/>
          </a:p>
        </p:txBody>
      </p:sp>
      <p:sp>
        <p:nvSpPr>
          <p:cNvPr id="256" name="Google Shape;256;p35"/>
          <p:cNvSpPr txBox="1"/>
          <p:nvPr>
            <p:ph idx="1" type="body"/>
          </p:nvPr>
        </p:nvSpPr>
        <p:spPr>
          <a:xfrm>
            <a:off x="364275" y="1327450"/>
            <a:ext cx="8129400" cy="29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Principles of Adult Learning</a:t>
            </a:r>
            <a:endParaRPr sz="1900"/>
          </a:p>
          <a:p>
            <a:pPr indent="-349250" lvl="0" marL="457200" rtl="0" algn="l">
              <a:spcBef>
                <a:spcPts val="800"/>
              </a:spcBef>
              <a:spcAft>
                <a:spcPts val="0"/>
              </a:spcAft>
              <a:buSzPts val="1900"/>
              <a:buChar char="●"/>
            </a:pPr>
            <a:r>
              <a:rPr lang="en" sz="1900"/>
              <a:t>Adults want to learn (helping </a:t>
            </a:r>
            <a:r>
              <a:rPr lang="en" sz="1900"/>
              <a:t>their</a:t>
            </a:r>
            <a:r>
              <a:rPr lang="en" sz="1900"/>
              <a:t> children is a strong motivator)</a:t>
            </a:r>
            <a:endParaRPr sz="1900"/>
          </a:p>
          <a:p>
            <a:pPr indent="-349250" lvl="0" marL="457200" rtl="0" algn="l">
              <a:spcBef>
                <a:spcPts val="0"/>
              </a:spcBef>
              <a:spcAft>
                <a:spcPts val="0"/>
              </a:spcAft>
              <a:buSzPts val="1900"/>
              <a:buChar char="●"/>
            </a:pPr>
            <a:r>
              <a:rPr lang="en" sz="1900"/>
              <a:t>Adults learn only what they feel they need to learn</a:t>
            </a:r>
            <a:endParaRPr sz="1900"/>
          </a:p>
          <a:p>
            <a:pPr indent="-349250" lvl="0" marL="457200" rtl="0" algn="l">
              <a:spcBef>
                <a:spcPts val="0"/>
              </a:spcBef>
              <a:spcAft>
                <a:spcPts val="0"/>
              </a:spcAft>
              <a:buSzPts val="1900"/>
              <a:buChar char="●"/>
            </a:pPr>
            <a:r>
              <a:rPr lang="en" sz="1900"/>
              <a:t>Adults learn by doing</a:t>
            </a:r>
            <a:endParaRPr sz="1900"/>
          </a:p>
          <a:p>
            <a:pPr indent="-349250" lvl="0" marL="457200" rtl="0" algn="l">
              <a:spcBef>
                <a:spcPts val="0"/>
              </a:spcBef>
              <a:spcAft>
                <a:spcPts val="0"/>
              </a:spcAft>
              <a:buSzPts val="1900"/>
              <a:buChar char="●"/>
            </a:pPr>
            <a:r>
              <a:rPr lang="en" sz="1900"/>
              <a:t>Adult learning </a:t>
            </a:r>
            <a:r>
              <a:rPr lang="en" sz="1900"/>
              <a:t>focuses on problems, and the problems must be realistic</a:t>
            </a:r>
            <a:endParaRPr sz="1900"/>
          </a:p>
          <a:p>
            <a:pPr indent="-349250" lvl="0" marL="457200" rtl="0" algn="l">
              <a:spcBef>
                <a:spcPts val="0"/>
              </a:spcBef>
              <a:spcAft>
                <a:spcPts val="0"/>
              </a:spcAft>
              <a:buSzPts val="1900"/>
              <a:buChar char="●"/>
            </a:pPr>
            <a:r>
              <a:rPr lang="en" sz="1900"/>
              <a:t>Experience affects adult learning</a:t>
            </a:r>
            <a:endParaRPr sz="1900"/>
          </a:p>
          <a:p>
            <a:pPr indent="-349250" lvl="0" marL="457200" rtl="0" algn="l">
              <a:spcBef>
                <a:spcPts val="0"/>
              </a:spcBef>
              <a:spcAft>
                <a:spcPts val="0"/>
              </a:spcAft>
              <a:buSzPts val="1900"/>
              <a:buChar char="●"/>
            </a:pPr>
            <a:r>
              <a:rPr lang="en" sz="1900"/>
              <a:t>Adults learn best in informal situations</a:t>
            </a:r>
            <a:endParaRPr sz="1900"/>
          </a:p>
          <a:p>
            <a:pPr indent="-349250" lvl="0" marL="457200" rtl="0" algn="l">
              <a:spcBef>
                <a:spcPts val="0"/>
              </a:spcBef>
              <a:spcAft>
                <a:spcPts val="0"/>
              </a:spcAft>
              <a:buSzPts val="1900"/>
              <a:buChar char="●"/>
            </a:pPr>
            <a:r>
              <a:rPr lang="en" sz="1900"/>
              <a:t>Adults want guidance</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Essential Conditions </a:t>
            </a:r>
            <a:endParaRPr/>
          </a:p>
        </p:txBody>
      </p:sp>
      <p:sp>
        <p:nvSpPr>
          <p:cNvPr id="262" name="Google Shape;262;p36"/>
          <p:cNvSpPr txBox="1"/>
          <p:nvPr>
            <p:ph idx="1" type="body"/>
          </p:nvPr>
        </p:nvSpPr>
        <p:spPr>
          <a:xfrm>
            <a:off x="364275" y="1327450"/>
            <a:ext cx="8129400" cy="2952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Think of examples of a personal success with each of the process conditions</a:t>
            </a:r>
            <a:endParaRPr sz="2400"/>
          </a:p>
          <a:p>
            <a:pPr indent="-381000" lvl="0" marL="457200" rtl="0" algn="l">
              <a:spcBef>
                <a:spcPts val="0"/>
              </a:spcBef>
              <a:spcAft>
                <a:spcPts val="0"/>
              </a:spcAft>
              <a:buSzPts val="2400"/>
              <a:buChar char="●"/>
            </a:pPr>
            <a:r>
              <a:rPr lang="en" sz="2400"/>
              <a:t>Think about actionable ways you could be more successful</a:t>
            </a:r>
            <a:endParaRPr sz="2400"/>
          </a:p>
          <a:p>
            <a:pPr indent="-381000" lvl="0" marL="457200" rtl="0" algn="l">
              <a:spcBef>
                <a:spcPts val="0"/>
              </a:spcBef>
              <a:spcAft>
                <a:spcPts val="0"/>
              </a:spcAft>
              <a:buSzPts val="2400"/>
              <a:buChar char="●"/>
            </a:pPr>
            <a:r>
              <a:rPr lang="en" sz="2400"/>
              <a:t>Who at your school could you ask for support from in order to be more successful? </a:t>
            </a:r>
            <a:endParaRPr sz="2400"/>
          </a:p>
          <a:p>
            <a:pPr indent="0" lvl="0" marL="914400" rtl="0" algn="l">
              <a:spcBef>
                <a:spcPts val="800"/>
              </a:spcBef>
              <a:spcAft>
                <a:spcPts val="800"/>
              </a:spcAft>
              <a:buNone/>
            </a:pPr>
            <a:r>
              <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Reflections</a:t>
            </a:r>
            <a:endParaRPr/>
          </a:p>
        </p:txBody>
      </p:sp>
      <p:sp>
        <p:nvSpPr>
          <p:cNvPr id="268" name="Google Shape;268;p37"/>
          <p:cNvSpPr txBox="1"/>
          <p:nvPr>
            <p:ph idx="1" type="body"/>
          </p:nvPr>
        </p:nvSpPr>
        <p:spPr>
          <a:xfrm>
            <a:off x="481925" y="1416200"/>
            <a:ext cx="8129400" cy="266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Arial"/>
                <a:ea typeface="Arial"/>
                <a:cs typeface="Arial"/>
                <a:sym typeface="Arial"/>
              </a:rPr>
              <a:t>One connection I have Is:</a:t>
            </a:r>
            <a:endParaRPr sz="1600">
              <a:solidFill>
                <a:srgbClr val="000000"/>
              </a:solidFill>
              <a:latin typeface="Arial"/>
              <a:ea typeface="Arial"/>
              <a:cs typeface="Arial"/>
              <a:sym typeface="Arial"/>
            </a:endParaRPr>
          </a:p>
          <a:p>
            <a:pPr indent="0" lvl="0" marL="0" rtl="0" algn="l">
              <a:spcBef>
                <a:spcPts val="800"/>
              </a:spcBef>
              <a:spcAft>
                <a:spcPts val="0"/>
              </a:spcAft>
              <a:buNone/>
            </a:pPr>
            <a:r>
              <a:t/>
            </a:r>
            <a:endParaRPr sz="1600">
              <a:solidFill>
                <a:srgbClr val="000000"/>
              </a:solidFill>
              <a:latin typeface="Arial"/>
              <a:ea typeface="Arial"/>
              <a:cs typeface="Arial"/>
              <a:sym typeface="Arial"/>
            </a:endParaRPr>
          </a:p>
          <a:p>
            <a:pPr indent="0" lvl="0" marL="0" rtl="0" algn="l">
              <a:spcBef>
                <a:spcPts val="800"/>
              </a:spcBef>
              <a:spcAft>
                <a:spcPts val="0"/>
              </a:spcAft>
              <a:buNone/>
            </a:pPr>
            <a:r>
              <a:rPr lang="en" sz="1600">
                <a:solidFill>
                  <a:srgbClr val="000000"/>
                </a:solidFill>
                <a:latin typeface="Arial"/>
                <a:ea typeface="Arial"/>
                <a:cs typeface="Arial"/>
                <a:sym typeface="Arial"/>
              </a:rPr>
              <a:t>One statement that surprised me was: </a:t>
            </a:r>
            <a:endParaRPr sz="1600">
              <a:solidFill>
                <a:srgbClr val="000000"/>
              </a:solidFill>
              <a:latin typeface="Arial"/>
              <a:ea typeface="Arial"/>
              <a:cs typeface="Arial"/>
              <a:sym typeface="Arial"/>
            </a:endParaRPr>
          </a:p>
          <a:p>
            <a:pPr indent="0" lvl="0" marL="0" rtl="0" algn="l">
              <a:spcBef>
                <a:spcPts val="800"/>
              </a:spcBef>
              <a:spcAft>
                <a:spcPts val="0"/>
              </a:spcAft>
              <a:buNone/>
            </a:pPr>
            <a:r>
              <a:t/>
            </a:r>
            <a:endParaRPr sz="1600">
              <a:solidFill>
                <a:srgbClr val="000000"/>
              </a:solidFill>
              <a:latin typeface="Arial"/>
              <a:ea typeface="Arial"/>
              <a:cs typeface="Arial"/>
              <a:sym typeface="Arial"/>
            </a:endParaRPr>
          </a:p>
          <a:p>
            <a:pPr indent="0" lvl="0" marL="0" rtl="0" algn="l">
              <a:spcBef>
                <a:spcPts val="800"/>
              </a:spcBef>
              <a:spcAft>
                <a:spcPts val="0"/>
              </a:spcAft>
              <a:buNone/>
            </a:pPr>
            <a:r>
              <a:rPr lang="en" sz="1600">
                <a:solidFill>
                  <a:srgbClr val="000000"/>
                </a:solidFill>
                <a:latin typeface="Arial"/>
                <a:ea typeface="Arial"/>
                <a:cs typeface="Arial"/>
                <a:sym typeface="Arial"/>
              </a:rPr>
              <a:t>Something I heard that I would like to keep in mind moving forward is:</a:t>
            </a:r>
            <a:endParaRPr sz="1600">
              <a:solidFill>
                <a:srgbClr val="000000"/>
              </a:solidFill>
              <a:latin typeface="Arial"/>
              <a:ea typeface="Arial"/>
              <a:cs typeface="Arial"/>
              <a:sym typeface="Arial"/>
            </a:endParaRPr>
          </a:p>
          <a:p>
            <a:pPr indent="0" lvl="0" marL="0" rtl="0" algn="l">
              <a:spcBef>
                <a:spcPts val="800"/>
              </a:spcBef>
              <a:spcAft>
                <a:spcPts val="0"/>
              </a:spcAft>
              <a:buNone/>
            </a:pPr>
            <a:r>
              <a:t/>
            </a:r>
            <a:endParaRPr sz="1600">
              <a:solidFill>
                <a:srgbClr val="000000"/>
              </a:solidFill>
              <a:latin typeface="Arial"/>
              <a:ea typeface="Arial"/>
              <a:cs typeface="Arial"/>
              <a:sym typeface="Arial"/>
            </a:endParaRPr>
          </a:p>
          <a:p>
            <a:pPr indent="0" lvl="0" marL="0" rtl="0" algn="l">
              <a:spcBef>
                <a:spcPts val="800"/>
              </a:spcBef>
              <a:spcAft>
                <a:spcPts val="0"/>
              </a:spcAft>
              <a:buNone/>
            </a:pPr>
            <a:r>
              <a:rPr lang="en" sz="1600">
                <a:solidFill>
                  <a:srgbClr val="000000"/>
                </a:solidFill>
                <a:latin typeface="Arial"/>
                <a:ea typeface="Arial"/>
                <a:cs typeface="Arial"/>
                <a:sym typeface="Arial"/>
              </a:rPr>
              <a:t>One idea </a:t>
            </a:r>
            <a:r>
              <a:rPr lang="en" sz="1600">
                <a:solidFill>
                  <a:srgbClr val="000000"/>
                </a:solidFill>
                <a:latin typeface="Arial"/>
                <a:ea typeface="Arial"/>
                <a:cs typeface="Arial"/>
                <a:sym typeface="Arial"/>
              </a:rPr>
              <a:t>someone</a:t>
            </a:r>
            <a:r>
              <a:rPr lang="en" sz="1600">
                <a:solidFill>
                  <a:srgbClr val="000000"/>
                </a:solidFill>
                <a:latin typeface="Arial"/>
                <a:ea typeface="Arial"/>
                <a:cs typeface="Arial"/>
                <a:sym typeface="Arial"/>
              </a:rPr>
              <a:t> shared that I would like to commit to trying is: </a:t>
            </a:r>
            <a:endParaRPr sz="1600">
              <a:solidFill>
                <a:srgbClr val="000000"/>
              </a:solidFill>
              <a:latin typeface="Arial"/>
              <a:ea typeface="Arial"/>
              <a:cs typeface="Arial"/>
              <a:sym typeface="Arial"/>
            </a:endParaRPr>
          </a:p>
          <a:p>
            <a:pPr indent="0" lvl="0" marL="0" rtl="0" algn="l">
              <a:spcBef>
                <a:spcPts val="800"/>
              </a:spcBef>
              <a:spcAft>
                <a:spcPts val="0"/>
              </a:spcAft>
              <a:buNone/>
            </a:pPr>
            <a:r>
              <a:t/>
            </a:r>
            <a:endParaRPr sz="1100">
              <a:solidFill>
                <a:srgbClr val="000000"/>
              </a:solidFill>
              <a:latin typeface="Arial"/>
              <a:ea typeface="Arial"/>
              <a:cs typeface="Arial"/>
              <a:sym typeface="Arial"/>
            </a:endParaRPr>
          </a:p>
          <a:p>
            <a:pPr indent="0" lvl="0" marL="0" rtl="0" algn="l">
              <a:spcBef>
                <a:spcPts val="800"/>
              </a:spcBef>
              <a:spcAft>
                <a:spcPts val="800"/>
              </a:spcAft>
              <a:buNone/>
            </a:pPr>
            <a:r>
              <a:rPr lang="en" sz="1100" u="sng">
                <a:solidFill>
                  <a:schemeClr val="hlink"/>
                </a:solidFill>
                <a:latin typeface="Arial"/>
                <a:ea typeface="Arial"/>
                <a:cs typeface="Arial"/>
                <a:sym typeface="Arial"/>
                <a:hlinkClick r:id="rId3"/>
              </a:rPr>
              <a:t>Partnership</a:t>
            </a:r>
            <a:r>
              <a:rPr lang="en" sz="1100" u="sng">
                <a:solidFill>
                  <a:schemeClr val="hlink"/>
                </a:solidFill>
                <a:latin typeface="Arial"/>
                <a:ea typeface="Arial"/>
                <a:cs typeface="Arial"/>
                <a:sym typeface="Arial"/>
                <a:hlinkClick r:id="rId4"/>
              </a:rPr>
              <a:t> Clip: </a:t>
            </a:r>
            <a:r>
              <a:rPr lang="en" sz="1100">
                <a:solidFill>
                  <a:srgbClr val="000000"/>
                </a:solidFill>
                <a:latin typeface="Arial"/>
                <a:ea typeface="Arial"/>
                <a:cs typeface="Arial"/>
                <a:sym typeface="Arial"/>
              </a:rPr>
              <a:t> Listen to educators reflect on </a:t>
            </a:r>
            <a:r>
              <a:rPr lang="en" sz="1100">
                <a:solidFill>
                  <a:srgbClr val="000000"/>
                </a:solidFill>
                <a:latin typeface="Arial"/>
                <a:ea typeface="Arial"/>
                <a:cs typeface="Arial"/>
                <a:sym typeface="Arial"/>
              </a:rPr>
              <a:t>their</a:t>
            </a:r>
            <a:r>
              <a:rPr lang="en" sz="11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experiences</a:t>
            </a:r>
            <a:r>
              <a:rPr lang="en" sz="1100">
                <a:solidFill>
                  <a:srgbClr val="000000"/>
                </a:solidFill>
                <a:latin typeface="Arial"/>
                <a:ea typeface="Arial"/>
                <a:cs typeface="Arial"/>
                <a:sym typeface="Arial"/>
              </a:rPr>
              <a:t> with family engagement</a:t>
            </a:r>
            <a:endParaRPr sz="11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8"/>
          <p:cNvSpPr txBox="1"/>
          <p:nvPr>
            <p:ph type="title"/>
          </p:nvPr>
        </p:nvSpPr>
        <p:spPr>
          <a:xfrm>
            <a:off x="4375425" y="642550"/>
            <a:ext cx="38442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sp>
        <p:nvSpPr>
          <p:cNvPr id="274" name="Google Shape;274;p38"/>
          <p:cNvSpPr txBox="1"/>
          <p:nvPr>
            <p:ph idx="1" type="body"/>
          </p:nvPr>
        </p:nvSpPr>
        <p:spPr>
          <a:xfrm>
            <a:off x="4375425" y="1462375"/>
            <a:ext cx="4248600" cy="29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This presentation is based on </a:t>
            </a:r>
            <a:r>
              <a:rPr b="1" lang="en" sz="2300"/>
              <a:t>“Powerful Partnerships;  A Teacher’s Guide to Engaging Families for Student Success”</a:t>
            </a:r>
            <a:r>
              <a:rPr lang="en" sz="2300"/>
              <a:t> by Dr. Karen Mapp, Ilene Carver, and Jessica Lander</a:t>
            </a:r>
            <a:endParaRPr sz="2300"/>
          </a:p>
          <a:p>
            <a:pPr indent="0" lvl="0" marL="0" rtl="0" algn="l">
              <a:spcBef>
                <a:spcPts val="800"/>
              </a:spcBef>
              <a:spcAft>
                <a:spcPts val="800"/>
              </a:spcAft>
              <a:buNone/>
            </a:pPr>
            <a:r>
              <a:t/>
            </a:r>
            <a:endParaRPr/>
          </a:p>
        </p:txBody>
      </p:sp>
      <p:pic>
        <p:nvPicPr>
          <p:cNvPr id="275" name="Google Shape;275;p38"/>
          <p:cNvPicPr preferRelativeResize="0"/>
          <p:nvPr/>
        </p:nvPicPr>
        <p:blipFill rotWithShape="1">
          <a:blip r:embed="rId3">
            <a:alphaModFix/>
          </a:blip>
          <a:srcRect b="0" l="0" r="40493" t="0"/>
          <a:stretch/>
        </p:blipFill>
        <p:spPr>
          <a:xfrm>
            <a:off x="0" y="0"/>
            <a:ext cx="4181601" cy="46749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39"/>
          <p:cNvSpPr txBox="1"/>
          <p:nvPr/>
        </p:nvSpPr>
        <p:spPr>
          <a:xfrm>
            <a:off x="5401883" y="2889305"/>
            <a:ext cx="2893500" cy="613800"/>
          </a:xfrm>
          <a:prstGeom prst="rect">
            <a:avLst/>
          </a:prstGeom>
          <a:noFill/>
          <a:ln>
            <a:noFill/>
          </a:ln>
        </p:spPr>
        <p:txBody>
          <a:bodyPr anchorCtr="0" anchor="t" bIns="0" lIns="0" spcFirstLastPara="1" rIns="0" wrap="square" tIns="0">
            <a:noAutofit/>
          </a:bodyPr>
          <a:lstStyle/>
          <a:p>
            <a:pPr indent="0" lvl="0" marL="0" marR="0" rtl="0" algn="ctr">
              <a:lnSpc>
                <a:spcPct val="153000"/>
              </a:lnSpc>
              <a:spcBef>
                <a:spcPts val="0"/>
              </a:spcBef>
              <a:spcAft>
                <a:spcPts val="0"/>
              </a:spcAft>
              <a:buNone/>
            </a:pPr>
            <a:r>
              <a:t/>
            </a:r>
            <a:endParaRPr sz="700">
              <a:solidFill>
                <a:srgbClr val="163052"/>
              </a:solidFill>
              <a:latin typeface="Open Sans SemiBold"/>
              <a:ea typeface="Open Sans SemiBold"/>
              <a:cs typeface="Open Sans SemiBold"/>
              <a:sym typeface="Open Sans SemiBold"/>
            </a:endParaRPr>
          </a:p>
        </p:txBody>
      </p:sp>
      <p:pic>
        <p:nvPicPr>
          <p:cNvPr id="281" name="Google Shape;281;p39"/>
          <p:cNvPicPr preferRelativeResize="0"/>
          <p:nvPr/>
        </p:nvPicPr>
        <p:blipFill rotWithShape="1">
          <a:blip r:embed="rId3">
            <a:alphaModFix/>
          </a:blip>
          <a:srcRect b="0" l="0" r="44264" t="0"/>
          <a:stretch/>
        </p:blipFill>
        <p:spPr>
          <a:xfrm>
            <a:off x="0" y="-33525"/>
            <a:ext cx="3929620" cy="4699176"/>
          </a:xfrm>
          <a:prstGeom prst="rect">
            <a:avLst/>
          </a:prstGeom>
          <a:noFill/>
          <a:ln>
            <a:noFill/>
          </a:ln>
        </p:spPr>
      </p:pic>
      <p:sp>
        <p:nvSpPr>
          <p:cNvPr id="282" name="Google Shape;282;p39"/>
          <p:cNvSpPr txBox="1"/>
          <p:nvPr>
            <p:ph idx="1" type="body"/>
          </p:nvPr>
        </p:nvSpPr>
        <p:spPr>
          <a:xfrm>
            <a:off x="4375425" y="397800"/>
            <a:ext cx="4248600" cy="406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600"/>
              <a:t>“Where you are is where you start and where you start is a good place … because you are starting” </a:t>
            </a:r>
            <a:br>
              <a:rPr b="1" i="1" lang="en" sz="2300"/>
            </a:br>
            <a:endParaRPr b="1" i="1" sz="2300"/>
          </a:p>
          <a:p>
            <a:pPr indent="0" lvl="0" marL="0" rtl="0" algn="l">
              <a:spcBef>
                <a:spcPts val="800"/>
              </a:spcBef>
              <a:spcAft>
                <a:spcPts val="0"/>
              </a:spcAft>
              <a:buNone/>
            </a:pPr>
            <a:r>
              <a:t/>
            </a:r>
            <a:endParaRPr b="1" i="1" sz="2300"/>
          </a:p>
          <a:p>
            <a:pPr indent="0" lvl="0" marL="0" rtl="0" algn="l">
              <a:spcBef>
                <a:spcPts val="800"/>
              </a:spcBef>
              <a:spcAft>
                <a:spcPts val="800"/>
              </a:spcAft>
              <a:buNone/>
            </a:pPr>
            <a:r>
              <a:rPr lang="en"/>
              <a:t>— Michele Brooks - former </a:t>
            </a:r>
            <a:r>
              <a:rPr lang="en"/>
              <a:t>Assistant</a:t>
            </a:r>
            <a:r>
              <a:rPr lang="en"/>
              <a:t> Superintendent for Family and Student Engagement in Boston Public Schools and Educational Consultant for Transformative Solutions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0"/>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Feedback</a:t>
            </a:r>
            <a:endParaRPr/>
          </a:p>
        </p:txBody>
      </p:sp>
      <p:sp>
        <p:nvSpPr>
          <p:cNvPr id="288" name="Google Shape;288;p40"/>
          <p:cNvSpPr txBox="1"/>
          <p:nvPr>
            <p:ph idx="1" type="body"/>
          </p:nvPr>
        </p:nvSpPr>
        <p:spPr>
          <a:xfrm>
            <a:off x="386425" y="1457125"/>
            <a:ext cx="4877700" cy="266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We want to hear your input. Please complete our online f</a:t>
            </a:r>
            <a:r>
              <a:rPr lang="en" sz="2500"/>
              <a:t>eedback form for today’s session.</a:t>
            </a:r>
            <a:endParaRPr sz="2500"/>
          </a:p>
          <a:p>
            <a:pPr indent="0" lvl="0" marL="0" rtl="0" algn="l">
              <a:spcBef>
                <a:spcPts val="800"/>
              </a:spcBef>
              <a:spcAft>
                <a:spcPts val="800"/>
              </a:spcAft>
              <a:buNone/>
            </a:pPr>
            <a:r>
              <a:rPr lang="en" sz="2200" u="sng">
                <a:solidFill>
                  <a:schemeClr val="accent1"/>
                </a:solidFill>
                <a:hlinkClick r:id="rId3">
                  <a:extLst>
                    <a:ext uri="{A12FA001-AC4F-418D-AE19-62706E023703}">
                      <ahyp:hlinkClr val="tx"/>
                    </a:ext>
                  </a:extLst>
                </a:hlinkClick>
              </a:rPr>
              <a:t>staff.highlineschools.org/feedback</a:t>
            </a:r>
            <a:r>
              <a:rPr lang="en" sz="2200">
                <a:solidFill>
                  <a:schemeClr val="accent1"/>
                </a:solidFill>
              </a:rPr>
              <a:t> </a:t>
            </a:r>
            <a:endParaRPr sz="2200">
              <a:solidFill>
                <a:schemeClr val="accent1"/>
              </a:solidFill>
            </a:endParaRPr>
          </a:p>
        </p:txBody>
      </p:sp>
      <p:pic>
        <p:nvPicPr>
          <p:cNvPr id="289" name="Google Shape;289;p40"/>
          <p:cNvPicPr preferRelativeResize="0"/>
          <p:nvPr/>
        </p:nvPicPr>
        <p:blipFill rotWithShape="1">
          <a:blip r:embed="rId4">
            <a:alphaModFix/>
          </a:blip>
          <a:srcRect b="0" l="13602" r="22893" t="0"/>
          <a:stretch/>
        </p:blipFill>
        <p:spPr>
          <a:xfrm>
            <a:off x="5162591" y="795832"/>
            <a:ext cx="3535200" cy="3535200"/>
          </a:xfrm>
          <a:prstGeom prst="ellipse">
            <a:avLst/>
          </a:prstGeom>
          <a:noFill/>
          <a:ln>
            <a:noFill/>
          </a:ln>
        </p:spPr>
      </p:pic>
      <p:pic>
        <p:nvPicPr>
          <p:cNvPr id="290" name="Google Shape;290;p40"/>
          <p:cNvPicPr preferRelativeResize="0"/>
          <p:nvPr/>
        </p:nvPicPr>
        <p:blipFill rotWithShape="1">
          <a:blip r:embed="rId5">
            <a:alphaModFix/>
          </a:blip>
          <a:srcRect b="68052" l="14342" r="3931" t="4154"/>
          <a:stretch/>
        </p:blipFill>
        <p:spPr>
          <a:xfrm rot="1259999">
            <a:off x="4931505" y="283305"/>
            <a:ext cx="4654115" cy="28135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txBox="1"/>
          <p:nvPr>
            <p:ph type="title"/>
          </p:nvPr>
        </p:nvSpPr>
        <p:spPr>
          <a:xfrm>
            <a:off x="486450" y="386600"/>
            <a:ext cx="8171100" cy="891000"/>
          </a:xfrm>
          <a:prstGeom prst="rect">
            <a:avLst/>
          </a:prstGeom>
        </p:spPr>
        <p:txBody>
          <a:bodyPr anchorCtr="0" anchor="b" bIns="91425" lIns="91425" spcFirstLastPara="1" rIns="91425" wrap="square" tIns="91425">
            <a:noAutofit/>
          </a:bodyPr>
          <a:lstStyle/>
          <a:p>
            <a:pPr indent="0" lvl="0" marL="0" rtl="0" algn="l">
              <a:spcBef>
                <a:spcPts val="0"/>
              </a:spcBef>
              <a:spcAft>
                <a:spcPts val="80"/>
              </a:spcAft>
              <a:buNone/>
            </a:pPr>
            <a:r>
              <a:rPr lang="en"/>
              <a:t>Questions?</a:t>
            </a:r>
            <a:endParaRPr/>
          </a:p>
        </p:txBody>
      </p:sp>
      <p:sp>
        <p:nvSpPr>
          <p:cNvPr id="296" name="Google Shape;296;p41"/>
          <p:cNvSpPr txBox="1"/>
          <p:nvPr>
            <p:ph idx="1" type="subTitle"/>
          </p:nvPr>
        </p:nvSpPr>
        <p:spPr>
          <a:xfrm>
            <a:off x="459750" y="1848975"/>
            <a:ext cx="5800800" cy="214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Lolita O’Donnell</a:t>
            </a:r>
            <a:r>
              <a:rPr lang="en"/>
              <a:t> l  Director of Family and Community Partnerships l Student Support and Family </a:t>
            </a:r>
            <a:r>
              <a:rPr lang="en"/>
              <a:t>Engagement</a:t>
            </a:r>
            <a:endParaRPr/>
          </a:p>
          <a:p>
            <a:pPr indent="0" lvl="0" marL="0" rtl="0" algn="l">
              <a:spcBef>
                <a:spcPts val="800"/>
              </a:spcBef>
              <a:spcAft>
                <a:spcPts val="0"/>
              </a:spcAft>
              <a:buNone/>
            </a:pPr>
            <a:r>
              <a:rPr lang="en"/>
              <a:t>Lolita.ODonnell@highlineschools.org</a:t>
            </a:r>
            <a:endParaRPr/>
          </a:p>
          <a:p>
            <a:pPr indent="0" lvl="0" marL="0" rtl="0" algn="l">
              <a:spcBef>
                <a:spcPts val="800"/>
              </a:spcBef>
              <a:spcAft>
                <a:spcPts val="0"/>
              </a:spcAft>
              <a:buNone/>
            </a:pPr>
            <a:r>
              <a:rPr lang="en"/>
              <a:t>206.631.3151</a:t>
            </a:r>
            <a:endParaRPr/>
          </a:p>
          <a:p>
            <a:pPr indent="0" lvl="0" marL="0" rtl="0" algn="l">
              <a:spcBef>
                <a:spcPts val="800"/>
              </a:spcBef>
              <a:spcAft>
                <a:spcPts val="8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5"/>
          <p:cNvPicPr preferRelativeResize="0"/>
          <p:nvPr/>
        </p:nvPicPr>
        <p:blipFill rotWithShape="1">
          <a:blip r:embed="rId3">
            <a:alphaModFix/>
          </a:blip>
          <a:srcRect b="7381" l="0" r="0" t="7381"/>
          <a:stretch/>
        </p:blipFill>
        <p:spPr>
          <a:xfrm>
            <a:off x="0" y="-68225"/>
            <a:ext cx="3972000" cy="4674900"/>
          </a:xfrm>
          <a:prstGeom prst="rect">
            <a:avLst/>
          </a:prstGeom>
          <a:noFill/>
          <a:ln>
            <a:noFill/>
          </a:ln>
        </p:spPr>
      </p:pic>
      <p:sp>
        <p:nvSpPr>
          <p:cNvPr id="126" name="Google Shape;126;p15"/>
          <p:cNvSpPr txBox="1"/>
          <p:nvPr>
            <p:ph type="title"/>
          </p:nvPr>
        </p:nvSpPr>
        <p:spPr>
          <a:xfrm>
            <a:off x="4375425" y="642550"/>
            <a:ext cx="33819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Me</a:t>
            </a:r>
            <a:endParaRPr/>
          </a:p>
        </p:txBody>
      </p:sp>
      <p:sp>
        <p:nvSpPr>
          <p:cNvPr id="127" name="Google Shape;127;p15"/>
          <p:cNvSpPr txBox="1"/>
          <p:nvPr>
            <p:ph idx="1" type="body"/>
          </p:nvPr>
        </p:nvSpPr>
        <p:spPr>
          <a:xfrm>
            <a:off x="4311825" y="1118000"/>
            <a:ext cx="4248600" cy="19392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rPr lang="en"/>
              <a:t>I live in the Highline Community and a proud mom of two HPS graduates.  I have been a playground monitor, paraeducator, secretary for language learning, student placement and district ombudsman. Currently I am the Director of Family and Community Partnerships. </a:t>
            </a:r>
            <a:r>
              <a:rPr lang="en"/>
              <a:t>In my role </a:t>
            </a:r>
            <a:r>
              <a:rPr lang="en"/>
              <a:t>I am </a:t>
            </a:r>
            <a:r>
              <a:rPr lang="en"/>
              <a:t>responsible</a:t>
            </a:r>
            <a:r>
              <a:rPr lang="en"/>
              <a:t> to </a:t>
            </a:r>
            <a:r>
              <a:rPr lang="en"/>
              <a:t>develop</a:t>
            </a:r>
            <a:r>
              <a:rPr lang="en"/>
              <a:t>, plan, lead and direct district-level strategies and staff in the areas of family </a:t>
            </a:r>
            <a:r>
              <a:rPr lang="en"/>
              <a:t>engagement</a:t>
            </a:r>
            <a:r>
              <a:rPr lang="en"/>
              <a:t> and community partnerships. I also oversee translations and interpretations, truancy and the Family Center.</a:t>
            </a:r>
            <a:r>
              <a:rPr lang="en" sz="1200">
                <a:solidFill>
                  <a:srgbClr val="414241"/>
                </a:solidFill>
                <a:highlight>
                  <a:srgbClr val="FFFFFF"/>
                </a:highlight>
                <a:latin typeface="Arial"/>
                <a:ea typeface="Arial"/>
                <a:cs typeface="Arial"/>
                <a:sym typeface="Arial"/>
              </a:rPr>
              <a:t> </a:t>
            </a:r>
            <a:endParaRPr/>
          </a:p>
        </p:txBody>
      </p:sp>
      <p:sp>
        <p:nvSpPr>
          <p:cNvPr id="128" name="Google Shape;128;p15"/>
          <p:cNvSpPr txBox="1"/>
          <p:nvPr/>
        </p:nvSpPr>
        <p:spPr>
          <a:xfrm>
            <a:off x="4843875" y="4050733"/>
            <a:ext cx="3184500" cy="3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rPr lang="en">
                <a:solidFill>
                  <a:srgbClr val="595959"/>
                </a:solidFill>
                <a:latin typeface="Nunito Sans"/>
                <a:ea typeface="Nunito Sans"/>
                <a:cs typeface="Nunito Sans"/>
                <a:sym typeface="Nunito Sans"/>
              </a:rPr>
              <a:t>lolita.odonnell</a:t>
            </a:r>
            <a:r>
              <a:rPr lang="en">
                <a:solidFill>
                  <a:srgbClr val="595959"/>
                </a:solidFill>
                <a:latin typeface="Nunito Sans"/>
                <a:ea typeface="Nunito Sans"/>
                <a:cs typeface="Nunito Sans"/>
                <a:sym typeface="Nunito Sans"/>
              </a:rPr>
              <a:t>@highlineschools.org </a:t>
            </a:r>
            <a:endParaRPr>
              <a:solidFill>
                <a:srgbClr val="595959"/>
              </a:solidFill>
              <a:latin typeface="Nunito Sans"/>
              <a:ea typeface="Nunito Sans"/>
              <a:cs typeface="Nunito Sans"/>
              <a:sym typeface="Nunito Sans"/>
            </a:endParaRPr>
          </a:p>
        </p:txBody>
      </p:sp>
      <p:pic>
        <p:nvPicPr>
          <p:cNvPr id="129" name="Google Shape;129;p15"/>
          <p:cNvPicPr preferRelativeResize="0"/>
          <p:nvPr/>
        </p:nvPicPr>
        <p:blipFill rotWithShape="1">
          <a:blip r:embed="rId4">
            <a:alphaModFix/>
          </a:blip>
          <a:srcRect b="0" l="0" r="0" t="0"/>
          <a:stretch/>
        </p:blipFill>
        <p:spPr>
          <a:xfrm>
            <a:off x="4435600" y="4126633"/>
            <a:ext cx="228600" cy="228600"/>
          </a:xfrm>
          <a:prstGeom prst="rect">
            <a:avLst/>
          </a:prstGeom>
          <a:noFill/>
          <a:ln>
            <a:noFill/>
          </a:ln>
        </p:spPr>
      </p:pic>
      <p:pic>
        <p:nvPicPr>
          <p:cNvPr id="130" name="Google Shape;130;p15"/>
          <p:cNvPicPr preferRelativeResize="0"/>
          <p:nvPr/>
        </p:nvPicPr>
        <p:blipFill>
          <a:blip r:embed="rId5">
            <a:alphaModFix/>
          </a:blip>
          <a:stretch>
            <a:fillRect/>
          </a:stretch>
        </p:blipFill>
        <p:spPr>
          <a:xfrm>
            <a:off x="0" y="-106862"/>
            <a:ext cx="3972000" cy="4752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txBox="1"/>
          <p:nvPr>
            <p:ph type="title"/>
          </p:nvPr>
        </p:nvSpPr>
        <p:spPr>
          <a:xfrm>
            <a:off x="481925" y="642550"/>
            <a:ext cx="71994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 Student At the Center </a:t>
            </a:r>
            <a:endParaRPr/>
          </a:p>
        </p:txBody>
      </p:sp>
      <p:sp>
        <p:nvSpPr>
          <p:cNvPr id="136" name="Google Shape;136;p16"/>
          <p:cNvSpPr txBox="1"/>
          <p:nvPr/>
        </p:nvSpPr>
        <p:spPr>
          <a:xfrm>
            <a:off x="285750" y="1664075"/>
            <a:ext cx="8283600" cy="308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50">
                <a:solidFill>
                  <a:srgbClr val="414241"/>
                </a:solidFill>
                <a:highlight>
                  <a:srgbClr val="FFFFFF"/>
                </a:highlight>
              </a:rPr>
              <a:t>We will foster</a:t>
            </a:r>
            <a:r>
              <a:rPr b="1" lang="en" sz="1350">
                <a:solidFill>
                  <a:srgbClr val="414241"/>
                </a:solidFill>
                <a:highlight>
                  <a:srgbClr val="FFFFFF"/>
                </a:highlight>
              </a:rPr>
              <a:t> strong partnerships with families </a:t>
            </a:r>
            <a:r>
              <a:rPr lang="en" sz="1350">
                <a:solidFill>
                  <a:srgbClr val="414241"/>
                </a:solidFill>
                <a:highlight>
                  <a:srgbClr val="FFFFFF"/>
                </a:highlight>
              </a:rPr>
              <a:t>and community that extend beyond the school day.</a:t>
            </a:r>
            <a:endParaRPr sz="1350">
              <a:solidFill>
                <a:srgbClr val="414241"/>
              </a:solidFill>
              <a:highlight>
                <a:srgbClr val="FFFFFF"/>
              </a:highlight>
            </a:endParaRPr>
          </a:p>
          <a:p>
            <a:pPr indent="0" lvl="0" marL="0" rtl="0" algn="l">
              <a:lnSpc>
                <a:spcPct val="115000"/>
              </a:lnSpc>
              <a:spcBef>
                <a:spcPts val="1500"/>
              </a:spcBef>
              <a:spcAft>
                <a:spcPts val="0"/>
              </a:spcAft>
              <a:buNone/>
            </a:pPr>
            <a:r>
              <a:rPr lang="en" sz="1350">
                <a:solidFill>
                  <a:srgbClr val="414241"/>
                </a:solidFill>
                <a:highlight>
                  <a:srgbClr val="FFFFFF"/>
                </a:highlight>
              </a:rPr>
              <a:t>We will provide</a:t>
            </a:r>
            <a:r>
              <a:rPr b="1" lang="en" sz="1350">
                <a:solidFill>
                  <a:srgbClr val="414241"/>
                </a:solidFill>
                <a:highlight>
                  <a:srgbClr val="FFFFFF"/>
                </a:highlight>
              </a:rPr>
              <a:t> </a:t>
            </a:r>
            <a:r>
              <a:rPr lang="en" sz="1350">
                <a:solidFill>
                  <a:srgbClr val="414241"/>
                </a:solidFill>
                <a:highlight>
                  <a:srgbClr val="FFFFFF"/>
                </a:highlight>
              </a:rPr>
              <a:t>professional learning that includes </a:t>
            </a:r>
            <a:r>
              <a:rPr b="1" lang="en" sz="1350">
                <a:solidFill>
                  <a:srgbClr val="414241"/>
                </a:solidFill>
                <a:highlight>
                  <a:srgbClr val="FFFFFF"/>
                </a:highlight>
              </a:rPr>
              <a:t>strategies to engage families around student learning and social, emotional and academic progress.</a:t>
            </a:r>
            <a:endParaRPr b="1" sz="1350">
              <a:solidFill>
                <a:srgbClr val="414241"/>
              </a:solidFill>
              <a:highlight>
                <a:srgbClr val="FFFFFF"/>
              </a:highlight>
            </a:endParaRPr>
          </a:p>
          <a:p>
            <a:pPr indent="0" lvl="0" marL="0" rtl="0" algn="l">
              <a:lnSpc>
                <a:spcPct val="115000"/>
              </a:lnSpc>
              <a:spcBef>
                <a:spcPts val="1500"/>
              </a:spcBef>
              <a:spcAft>
                <a:spcPts val="0"/>
              </a:spcAft>
              <a:buNone/>
            </a:pPr>
            <a:r>
              <a:rPr lang="en" sz="1350">
                <a:solidFill>
                  <a:srgbClr val="414241"/>
                </a:solidFill>
                <a:highlight>
                  <a:srgbClr val="FFFFFF"/>
                </a:highlight>
              </a:rPr>
              <a:t>We will know our students by name, strength and need and have open, </a:t>
            </a:r>
            <a:r>
              <a:rPr b="1" lang="en" sz="1350">
                <a:solidFill>
                  <a:srgbClr val="414241"/>
                </a:solidFill>
                <a:highlight>
                  <a:srgbClr val="FFFFFF"/>
                </a:highlight>
              </a:rPr>
              <a:t>two-way communication with students, families </a:t>
            </a:r>
            <a:r>
              <a:rPr lang="en" sz="1350">
                <a:solidFill>
                  <a:srgbClr val="414241"/>
                </a:solidFill>
                <a:highlight>
                  <a:srgbClr val="FFFFFF"/>
                </a:highlight>
              </a:rPr>
              <a:t>and community partners.</a:t>
            </a:r>
            <a:endParaRPr sz="1350">
              <a:solidFill>
                <a:srgbClr val="414241"/>
              </a:solidFill>
              <a:highlight>
                <a:srgbClr val="FFFFFF"/>
              </a:highlight>
            </a:endParaRPr>
          </a:p>
          <a:p>
            <a:pPr indent="0" lvl="0" marL="0" rtl="0" algn="l">
              <a:lnSpc>
                <a:spcPct val="115000"/>
              </a:lnSpc>
              <a:spcBef>
                <a:spcPts val="1500"/>
              </a:spcBef>
              <a:spcAft>
                <a:spcPts val="0"/>
              </a:spcAft>
              <a:buNone/>
            </a:pPr>
            <a:r>
              <a:rPr lang="en" sz="1350">
                <a:solidFill>
                  <a:srgbClr val="414241"/>
                </a:solidFill>
                <a:highlight>
                  <a:srgbClr val="FFFFFF"/>
                </a:highlight>
              </a:rPr>
              <a:t>We will implement schoolwide agreements and strategies that </a:t>
            </a:r>
            <a:r>
              <a:rPr b="1" lang="en" sz="1350">
                <a:solidFill>
                  <a:srgbClr val="414241"/>
                </a:solidFill>
                <a:highlight>
                  <a:srgbClr val="FFFFFF"/>
                </a:highlight>
              </a:rPr>
              <a:t>support a positive learning community built on the knowledge of students and families</a:t>
            </a:r>
            <a:r>
              <a:rPr lang="en" sz="1350">
                <a:solidFill>
                  <a:srgbClr val="414241"/>
                </a:solidFill>
                <a:highlight>
                  <a:srgbClr val="FFFFFF"/>
                </a:highlight>
              </a:rPr>
              <a:t> providing opportunities to restore relationships and repair harm</a:t>
            </a:r>
            <a:endParaRPr sz="1350">
              <a:solidFill>
                <a:srgbClr val="414241"/>
              </a:solidFill>
              <a:highlight>
                <a:srgbClr val="FFFFFF"/>
              </a:highlight>
            </a:endParaRPr>
          </a:p>
          <a:p>
            <a:pPr indent="0" lvl="0" marL="0" rtl="0" algn="l">
              <a:spcBef>
                <a:spcPts val="1500"/>
              </a:spcBef>
              <a:spcAft>
                <a:spcPts val="0"/>
              </a:spcAft>
              <a:buNone/>
            </a:pPr>
            <a:r>
              <a:t/>
            </a:r>
            <a:endParaRPr>
              <a:latin typeface="Nunito Sans Light"/>
              <a:ea typeface="Nunito Sans Light"/>
              <a:cs typeface="Nunito Sans Light"/>
              <a:sym typeface="Nunito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40" name="Shape 140"/>
        <p:cNvGrpSpPr/>
        <p:nvPr/>
      </p:nvGrpSpPr>
      <p:grpSpPr>
        <a:xfrm>
          <a:off x="0" y="0"/>
          <a:ext cx="0" cy="0"/>
          <a:chOff x="0" y="0"/>
          <a:chExt cx="0" cy="0"/>
        </a:xfrm>
      </p:grpSpPr>
      <p:sp>
        <p:nvSpPr>
          <p:cNvPr id="141" name="Google Shape;141;p17"/>
          <p:cNvSpPr txBox="1"/>
          <p:nvPr>
            <p:ph idx="1" type="body"/>
          </p:nvPr>
        </p:nvSpPr>
        <p:spPr>
          <a:xfrm>
            <a:off x="481925" y="1696550"/>
            <a:ext cx="4947300" cy="27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Nunito Sans"/>
                <a:ea typeface="Nunito Sans"/>
                <a:cs typeface="Nunito Sans"/>
                <a:sym typeface="Nunito Sans"/>
              </a:rPr>
              <a:t>Effective Family Engagement is a strategy to promote racial equity. 81.9% of our student in HPS are students of color; in contrast, HPS staff is  73.8% White. It is essential if we come from a racial, ethnic, socioeconomic, or religious background different from our families to interrogate our own implicit biases.</a:t>
            </a:r>
            <a:endParaRPr sz="1900">
              <a:latin typeface="Nunito Sans"/>
              <a:ea typeface="Nunito Sans"/>
              <a:cs typeface="Nunito Sans"/>
              <a:sym typeface="Nunito Sans"/>
            </a:endParaRPr>
          </a:p>
          <a:p>
            <a:pPr indent="0" lvl="0" marL="0" rtl="0" algn="l">
              <a:spcBef>
                <a:spcPts val="800"/>
              </a:spcBef>
              <a:spcAft>
                <a:spcPts val="800"/>
              </a:spcAft>
              <a:buNone/>
            </a:pPr>
            <a:r>
              <a:t/>
            </a:r>
            <a:endParaRPr sz="1600">
              <a:latin typeface="Nunito Sans"/>
              <a:ea typeface="Nunito Sans"/>
              <a:cs typeface="Nunito Sans"/>
              <a:sym typeface="Nunito Sans"/>
            </a:endParaRPr>
          </a:p>
        </p:txBody>
      </p:sp>
      <p:sp>
        <p:nvSpPr>
          <p:cNvPr id="142" name="Google Shape;142;p17"/>
          <p:cNvSpPr txBox="1"/>
          <p:nvPr>
            <p:ph type="title"/>
          </p:nvPr>
        </p:nvSpPr>
        <p:spPr>
          <a:xfrm>
            <a:off x="381075" y="0"/>
            <a:ext cx="49473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Advancing Equity Through Family Engagement</a:t>
            </a:r>
            <a:endParaRPr/>
          </a:p>
        </p:txBody>
      </p:sp>
      <p:pic>
        <p:nvPicPr>
          <p:cNvPr id="143" name="Google Shape;143;p17"/>
          <p:cNvPicPr preferRelativeResize="0"/>
          <p:nvPr/>
        </p:nvPicPr>
        <p:blipFill rotWithShape="1">
          <a:blip r:embed="rId3">
            <a:alphaModFix/>
          </a:blip>
          <a:srcRect b="26141" l="3774" r="49274" t="6536"/>
          <a:stretch/>
        </p:blipFill>
        <p:spPr>
          <a:xfrm>
            <a:off x="5643750" y="-307300"/>
            <a:ext cx="4628400" cy="44235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8"/>
          <p:cNvSpPr txBox="1"/>
          <p:nvPr>
            <p:ph type="title"/>
          </p:nvPr>
        </p:nvSpPr>
        <p:spPr>
          <a:xfrm>
            <a:off x="481925" y="84050"/>
            <a:ext cx="7089600" cy="89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Think about a </a:t>
            </a:r>
            <a:r>
              <a:rPr lang="en"/>
              <a:t>Successful</a:t>
            </a:r>
            <a:r>
              <a:rPr lang="en"/>
              <a:t> Partnership</a:t>
            </a:r>
            <a:endParaRPr/>
          </a:p>
        </p:txBody>
      </p:sp>
      <p:sp>
        <p:nvSpPr>
          <p:cNvPr id="149" name="Google Shape;149;p18"/>
          <p:cNvSpPr txBox="1"/>
          <p:nvPr>
            <p:ph idx="1" type="body"/>
          </p:nvPr>
        </p:nvSpPr>
        <p:spPr>
          <a:xfrm>
            <a:off x="196200" y="874050"/>
            <a:ext cx="5199300" cy="36981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3000">
                <a:latin typeface="Calibri"/>
                <a:ea typeface="Calibri"/>
                <a:cs typeface="Calibri"/>
                <a:sym typeface="Calibri"/>
              </a:rPr>
              <a:t>Why was it successful?</a:t>
            </a:r>
            <a:endParaRPr sz="3000">
              <a:latin typeface="Calibri"/>
              <a:ea typeface="Calibri"/>
              <a:cs typeface="Calibri"/>
              <a:sym typeface="Calibri"/>
            </a:endParaRPr>
          </a:p>
          <a:p>
            <a:pPr indent="0" lvl="0" marL="0" rtl="0" algn="l">
              <a:lnSpc>
                <a:spcPct val="90000"/>
              </a:lnSpc>
              <a:spcBef>
                <a:spcPts val="1000"/>
              </a:spcBef>
              <a:spcAft>
                <a:spcPts val="0"/>
              </a:spcAft>
              <a:buNone/>
            </a:pPr>
            <a:r>
              <a:rPr lang="en" sz="3000">
                <a:latin typeface="Calibri"/>
                <a:ea typeface="Calibri"/>
                <a:cs typeface="Calibri"/>
                <a:sym typeface="Calibri"/>
              </a:rPr>
              <a:t>What did you enjoy about it?</a:t>
            </a:r>
            <a:endParaRPr sz="3000">
              <a:latin typeface="Calibri"/>
              <a:ea typeface="Calibri"/>
              <a:cs typeface="Calibri"/>
              <a:sym typeface="Calibri"/>
            </a:endParaRPr>
          </a:p>
          <a:p>
            <a:pPr indent="0" lvl="0" marL="0" rtl="0" algn="l">
              <a:lnSpc>
                <a:spcPct val="90000"/>
              </a:lnSpc>
              <a:spcBef>
                <a:spcPts val="1000"/>
              </a:spcBef>
              <a:spcAft>
                <a:spcPts val="0"/>
              </a:spcAft>
              <a:buNone/>
            </a:pPr>
            <a:r>
              <a:rPr lang="en" sz="3000">
                <a:latin typeface="Calibri"/>
                <a:ea typeface="Calibri"/>
                <a:cs typeface="Calibri"/>
                <a:sym typeface="Calibri"/>
              </a:rPr>
              <a:t>How did you collaborate, and why did you complement each other?</a:t>
            </a:r>
            <a:endParaRPr sz="3000">
              <a:latin typeface="Calibri"/>
              <a:ea typeface="Calibri"/>
              <a:cs typeface="Calibri"/>
              <a:sym typeface="Calibri"/>
            </a:endParaRPr>
          </a:p>
          <a:p>
            <a:pPr indent="0" lvl="0" marL="0" rtl="0" algn="l">
              <a:spcBef>
                <a:spcPts val="0"/>
              </a:spcBef>
              <a:spcAft>
                <a:spcPts val="800"/>
              </a:spcAft>
              <a:buNone/>
            </a:pPr>
            <a:r>
              <a:t/>
            </a:r>
            <a:endParaRPr/>
          </a:p>
        </p:txBody>
      </p:sp>
      <p:pic>
        <p:nvPicPr>
          <p:cNvPr id="150" name="Google Shape;150;p18"/>
          <p:cNvPicPr preferRelativeResize="0"/>
          <p:nvPr/>
        </p:nvPicPr>
        <p:blipFill>
          <a:blip r:embed="rId3">
            <a:alphaModFix/>
          </a:blip>
          <a:stretch>
            <a:fillRect/>
          </a:stretch>
        </p:blipFill>
        <p:spPr>
          <a:xfrm>
            <a:off x="5523375" y="1571550"/>
            <a:ext cx="2914650" cy="2000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19"/>
          <p:cNvSpPr txBox="1"/>
          <p:nvPr>
            <p:ph type="title"/>
          </p:nvPr>
        </p:nvSpPr>
        <p:spPr>
          <a:xfrm>
            <a:off x="481925" y="642550"/>
            <a:ext cx="70896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txBox="1"/>
          <p:nvPr>
            <p:ph idx="1" type="body"/>
          </p:nvPr>
        </p:nvSpPr>
        <p:spPr>
          <a:xfrm>
            <a:off x="481925" y="1416200"/>
            <a:ext cx="8129400" cy="26622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t/>
            </a:r>
            <a:endParaRPr/>
          </a:p>
        </p:txBody>
      </p:sp>
      <p:pic>
        <p:nvPicPr>
          <p:cNvPr id="157" name="Google Shape;157;p19"/>
          <p:cNvPicPr preferRelativeResize="0"/>
          <p:nvPr/>
        </p:nvPicPr>
        <p:blipFill>
          <a:blip r:embed="rId3">
            <a:alphaModFix/>
          </a:blip>
          <a:stretch>
            <a:fillRect/>
          </a:stretch>
        </p:blipFill>
        <p:spPr>
          <a:xfrm>
            <a:off x="438700" y="-353000"/>
            <a:ext cx="8215849" cy="51435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ph idx="1" type="body"/>
          </p:nvPr>
        </p:nvSpPr>
        <p:spPr>
          <a:xfrm>
            <a:off x="481925" y="638725"/>
            <a:ext cx="2947200" cy="34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Partnership</a:t>
            </a:r>
            <a:r>
              <a:rPr lang="en" sz="4100"/>
              <a:t> Rubric</a:t>
            </a:r>
            <a:endParaRPr sz="4100"/>
          </a:p>
          <a:p>
            <a:pPr indent="0" lvl="0" marL="0" rtl="0" algn="l">
              <a:spcBef>
                <a:spcPts val="800"/>
              </a:spcBef>
              <a:spcAft>
                <a:spcPts val="800"/>
              </a:spcAft>
              <a:buNone/>
            </a:pPr>
            <a:r>
              <a:rPr lang="en" sz="4100"/>
              <a:t>Directions</a:t>
            </a:r>
            <a:endParaRPr sz="4100"/>
          </a:p>
        </p:txBody>
      </p:sp>
      <p:sp>
        <p:nvSpPr>
          <p:cNvPr id="163" name="Google Shape;163;p20"/>
          <p:cNvSpPr txBox="1"/>
          <p:nvPr>
            <p:ph idx="2" type="body"/>
          </p:nvPr>
        </p:nvSpPr>
        <p:spPr>
          <a:xfrm>
            <a:off x="5832647" y="1580025"/>
            <a:ext cx="2790900" cy="24984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t/>
            </a:r>
            <a:endParaRPr/>
          </a:p>
        </p:txBody>
      </p:sp>
      <p:pic>
        <p:nvPicPr>
          <p:cNvPr id="164" name="Google Shape;164;p20"/>
          <p:cNvPicPr preferRelativeResize="0"/>
          <p:nvPr/>
        </p:nvPicPr>
        <p:blipFill>
          <a:blip r:embed="rId3">
            <a:alphaModFix/>
          </a:blip>
          <a:stretch>
            <a:fillRect/>
          </a:stretch>
        </p:blipFill>
        <p:spPr>
          <a:xfrm>
            <a:off x="4219025" y="504275"/>
            <a:ext cx="4799250" cy="4026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21"/>
          <p:cNvSpPr txBox="1"/>
          <p:nvPr>
            <p:ph type="title"/>
          </p:nvPr>
        </p:nvSpPr>
        <p:spPr>
          <a:xfrm>
            <a:off x="481925" y="642550"/>
            <a:ext cx="70896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txBox="1"/>
          <p:nvPr>
            <p:ph idx="1" type="body"/>
          </p:nvPr>
        </p:nvSpPr>
        <p:spPr>
          <a:xfrm>
            <a:off x="481925" y="1416200"/>
            <a:ext cx="8129400" cy="26622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None/>
            </a:pPr>
            <a:r>
              <a:t/>
            </a:r>
            <a:endParaRPr/>
          </a:p>
        </p:txBody>
      </p:sp>
      <p:pic>
        <p:nvPicPr>
          <p:cNvPr id="171" name="Google Shape;171;p21"/>
          <p:cNvPicPr preferRelativeResize="0"/>
          <p:nvPr/>
        </p:nvPicPr>
        <p:blipFill>
          <a:blip r:embed="rId3">
            <a:alphaModFix/>
          </a:blip>
          <a:stretch>
            <a:fillRect/>
          </a:stretch>
        </p:blipFill>
        <p:spPr>
          <a:xfrm>
            <a:off x="438700" y="-353000"/>
            <a:ext cx="8215849" cy="51435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quity Symposium">
  <a:themeElements>
    <a:clrScheme name="Simple Light">
      <a:dk1>
        <a:srgbClr val="595959"/>
      </a:dk1>
      <a:lt1>
        <a:srgbClr val="FFFFFF"/>
      </a:lt1>
      <a:dk2>
        <a:srgbClr val="595959"/>
      </a:dk2>
      <a:lt2>
        <a:srgbClr val="F2F2F2"/>
      </a:lt2>
      <a:accent1>
        <a:srgbClr val="F47B20"/>
      </a:accent1>
      <a:accent2>
        <a:srgbClr val="0084A9"/>
      </a:accent2>
      <a:accent3>
        <a:srgbClr val="F79C58"/>
      </a:accent3>
      <a:accent4>
        <a:srgbClr val="FAC8A3"/>
      </a:accent4>
      <a:accent5>
        <a:srgbClr val="464646"/>
      </a:accent5>
      <a:accent6>
        <a:srgbClr val="999999"/>
      </a:accent6>
      <a:hlink>
        <a:srgbClr val="139BC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